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9" r:id="rId8"/>
    <p:sldId id="257" r:id="rId9"/>
    <p:sldId id="25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A283-997E-4ACD-9098-30A99DC36C01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987B-8E56-4B8F-8EF3-ED5AF72F7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93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A283-997E-4ACD-9098-30A99DC36C01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987B-8E56-4B8F-8EF3-ED5AF72F7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97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A283-997E-4ACD-9098-30A99DC36C01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987B-8E56-4B8F-8EF3-ED5AF72F7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7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A283-997E-4ACD-9098-30A99DC36C01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987B-8E56-4B8F-8EF3-ED5AF72F7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82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A283-997E-4ACD-9098-30A99DC36C01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987B-8E56-4B8F-8EF3-ED5AF72F7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52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A283-997E-4ACD-9098-30A99DC36C01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987B-8E56-4B8F-8EF3-ED5AF72F7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80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A283-997E-4ACD-9098-30A99DC36C01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987B-8E56-4B8F-8EF3-ED5AF72F7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4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A283-997E-4ACD-9098-30A99DC36C01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987B-8E56-4B8F-8EF3-ED5AF72F7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27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A283-997E-4ACD-9098-30A99DC36C01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987B-8E56-4B8F-8EF3-ED5AF72F7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26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A283-997E-4ACD-9098-30A99DC36C01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987B-8E56-4B8F-8EF3-ED5AF72F7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0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A283-997E-4ACD-9098-30A99DC36C01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987B-8E56-4B8F-8EF3-ED5AF72F7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9A283-997E-4ACD-9098-30A99DC36C01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987B-8E56-4B8F-8EF3-ED5AF72F7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08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7246" y="2180454"/>
            <a:ext cx="9144000" cy="1268140"/>
          </a:xfrm>
        </p:spPr>
        <p:txBody>
          <a:bodyPr>
            <a:normAutofit fontScale="90000"/>
          </a:bodyPr>
          <a:lstStyle/>
          <a:p>
            <a:r>
              <a:rPr lang="ru-RU" sz="9600" dirty="0" smtClean="0">
                <a:solidFill>
                  <a:srgbClr val="FF0000"/>
                </a:solidFill>
                <a:latin typeface="+mn-lt"/>
              </a:rPr>
              <a:t>Ну, погоди!</a:t>
            </a:r>
            <a:endParaRPr lang="ru-RU" sz="9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314761"/>
            <a:ext cx="9144000" cy="1655762"/>
          </a:xfrm>
        </p:spPr>
        <p:txBody>
          <a:bodyPr>
            <a:noAutofit/>
          </a:bodyPr>
          <a:lstStyle/>
          <a:p>
            <a:r>
              <a:rPr lang="ru-RU" sz="6000" dirty="0" smtClean="0"/>
              <a:t>Выполнила Полупанова Анастасия</a:t>
            </a:r>
            <a:endParaRPr lang="ru-RU" sz="6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2642"/>
            <a:ext cx="3413714" cy="22667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794" y="-41948"/>
            <a:ext cx="3714206" cy="28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0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3" y="1161234"/>
            <a:ext cx="5079274" cy="3146328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B0F0"/>
                </a:solidFill>
              </a:rPr>
              <a:t>Идея проекта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0275" y="1267098"/>
            <a:ext cx="6348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Знаете электронную игру «Ну, погоди!»? Ту самую, в которой волк ловит яйца.</a:t>
            </a:r>
          </a:p>
          <a:p>
            <a:r>
              <a:rPr lang="ru-RU" sz="2400" dirty="0" smtClean="0"/>
              <a:t>Наверняка в неё играли ваши родители, когда были моложе, чем вы сейчас.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460275" y="3304903"/>
            <a:ext cx="6480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Идея – реализовать подобное средствами </a:t>
            </a:r>
            <a:r>
              <a:rPr lang="en-US" sz="2400" dirty="0" smtClean="0"/>
              <a:t>Python </a:t>
            </a:r>
            <a:r>
              <a:rPr lang="ru-RU" sz="2400" dirty="0" smtClean="0"/>
              <a:t> и </a:t>
            </a:r>
            <a:r>
              <a:rPr lang="en-US" sz="2400" dirty="0" err="1" smtClean="0"/>
              <a:t>Pygame</a:t>
            </a:r>
            <a:r>
              <a:rPr lang="ru-RU" sz="2400" dirty="0" smtClean="0"/>
              <a:t>, чтобы она по возможности повторяла функционал электронной игры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9418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B0F0"/>
                </a:solidFill>
              </a:rPr>
              <a:t>Что будет?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155" y="1420979"/>
            <a:ext cx="97625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 четырех лотков катятся яйца. </a:t>
            </a:r>
          </a:p>
          <a:p>
            <a:r>
              <a:rPr lang="ru-RU" sz="2400" dirty="0" smtClean="0"/>
              <a:t>Волк управляется клавишами ↑, ↓, ← и → и ловит их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Пойманное яйцо дает одно очко</a:t>
            </a:r>
            <a:endParaRPr lang="ru-RU" sz="2400" dirty="0" smtClean="0"/>
          </a:p>
          <a:p>
            <a:r>
              <a:rPr lang="ru-RU" sz="2400" dirty="0" smtClean="0"/>
              <a:t>Игра ведется до трех разбитых яиц.</a:t>
            </a:r>
          </a:p>
          <a:p>
            <a:r>
              <a:rPr lang="ru-RU" sz="2400" dirty="0" smtClean="0"/>
              <a:t>Если на экране в момент не пойманного яйца появляется заяц, считается, что разбита половина яйца (убегает цыпленок).</a:t>
            </a:r>
          </a:p>
          <a:p>
            <a:r>
              <a:rPr lang="ru-RU" sz="2400" dirty="0" smtClean="0"/>
              <a:t>При достижении 200 и 500 очков штрафные очки сгорают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845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B0F0"/>
                </a:solidFill>
              </a:rPr>
              <a:t>Используемые модули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31520" y="3855444"/>
            <a:ext cx="921758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freetype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pygame.constants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10789"/>
            <a:ext cx="81968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pygame</a:t>
            </a:r>
            <a:r>
              <a:rPr lang="en-US" sz="2400" dirty="0" smtClean="0"/>
              <a:t> </a:t>
            </a:r>
            <a:r>
              <a:rPr lang="ru-RU" sz="2400" dirty="0" smtClean="0"/>
              <a:t>и его отдельные классы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enum</a:t>
            </a:r>
            <a:r>
              <a:rPr lang="en-US" sz="2400" dirty="0" smtClean="0"/>
              <a:t> – </a:t>
            </a:r>
            <a:r>
              <a:rPr lang="ru-RU" sz="2400" dirty="0" smtClean="0"/>
              <a:t>для перечислений, например положения яйца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random</a:t>
            </a:r>
            <a:r>
              <a:rPr lang="ru-RU" sz="2400" dirty="0" smtClean="0"/>
              <a:t> – для случайного появления и исчезновения зайца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math – </a:t>
            </a:r>
            <a:r>
              <a:rPr lang="ru-RU" sz="2400" dirty="0" smtClean="0"/>
              <a:t>для вычисления отдельных параметров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4525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B0F0"/>
                </a:solidFill>
              </a:rPr>
              <a:t>Используемый инструментарий </a:t>
            </a:r>
            <a:r>
              <a:rPr lang="en-US" b="1" dirty="0" err="1" smtClean="0">
                <a:solidFill>
                  <a:srgbClr val="00B0F0"/>
                </a:solidFill>
              </a:rPr>
              <a:t>Pygame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4692" y="1407613"/>
            <a:ext cx="5327469" cy="153153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Холсты</a:t>
            </a:r>
          </a:p>
          <a:p>
            <a:r>
              <a:rPr lang="ru-RU" dirty="0" smtClean="0"/>
              <a:t>Спрайты и их взаимодействие</a:t>
            </a:r>
          </a:p>
          <a:p>
            <a:r>
              <a:rPr lang="ru-RU" dirty="0" smtClean="0"/>
              <a:t>Таймер</a:t>
            </a:r>
          </a:p>
          <a:p>
            <a:r>
              <a:rPr lang="ru-RU" dirty="0" smtClean="0"/>
              <a:t>Фоновые изображения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277395" y="2246811"/>
            <a:ext cx="6076405" cy="4258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Спрайты:</a:t>
            </a:r>
          </a:p>
          <a:p>
            <a:r>
              <a:rPr lang="ru-RU" dirty="0" smtClean="0"/>
              <a:t>Волк ( положение слева и справа)</a:t>
            </a:r>
          </a:p>
          <a:p>
            <a:r>
              <a:rPr lang="ru-RU" dirty="0" smtClean="0"/>
              <a:t>Отдельно лапы волка с корзиной – 4 позиции</a:t>
            </a:r>
          </a:p>
          <a:p>
            <a:r>
              <a:rPr lang="ru-RU" dirty="0" smtClean="0"/>
              <a:t>Яйцо</a:t>
            </a:r>
          </a:p>
          <a:p>
            <a:r>
              <a:rPr lang="ru-RU" dirty="0" smtClean="0"/>
              <a:t>Разбившееся яйцо</a:t>
            </a:r>
          </a:p>
          <a:p>
            <a:r>
              <a:rPr lang="ru-RU" dirty="0" smtClean="0"/>
              <a:t>Цыпленок – три позиции</a:t>
            </a:r>
          </a:p>
          <a:p>
            <a:r>
              <a:rPr lang="ru-RU" dirty="0" smtClean="0"/>
              <a:t>Заяц</a:t>
            </a:r>
          </a:p>
          <a:p>
            <a:endParaRPr lang="ru-RU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832019" y="2246811"/>
            <a:ext cx="4951846" cy="3293974"/>
            <a:chOff x="2236462" y="3245133"/>
            <a:chExt cx="2984872" cy="163071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2653" y="3687885"/>
              <a:ext cx="594361" cy="914402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350" y="3687885"/>
              <a:ext cx="594361" cy="914402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2530" y="3245133"/>
              <a:ext cx="1828804" cy="136855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523" y="3507288"/>
              <a:ext cx="1828804" cy="1368555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0617" y="3412175"/>
              <a:ext cx="1828804" cy="1368555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462" y="3421227"/>
              <a:ext cx="1828804" cy="1368555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972" y="5509369"/>
            <a:ext cx="1036917" cy="116653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21" y="5535991"/>
            <a:ext cx="1099344" cy="123676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98" y="5742796"/>
            <a:ext cx="829426" cy="93310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010" y="4718156"/>
            <a:ext cx="910791" cy="102464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851" y="4064683"/>
            <a:ext cx="450794" cy="60857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471" y="1276761"/>
            <a:ext cx="1429078" cy="132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B0F0"/>
                </a:solidFill>
              </a:rPr>
              <a:t>Разработанные классы и их методы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Класс </a:t>
            </a:r>
            <a:r>
              <a:rPr lang="en-US" sz="4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Wolf</a:t>
            </a:r>
            <a:endParaRPr lang="ru-RU" sz="4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82881" y="2505075"/>
            <a:ext cx="5277394" cy="3684588"/>
          </a:xfrm>
        </p:spPr>
        <p:txBody>
          <a:bodyPr/>
          <a:lstStyle/>
          <a:p>
            <a:r>
              <a:rPr lang="ru-RU" dirty="0" smtClean="0"/>
              <a:t>Конструктор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/>
              <a:t>Метод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try_catch_egg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– </a:t>
            </a:r>
            <a:r>
              <a:rPr lang="ru-RU" dirty="0" smtClean="0"/>
              <a:t>попытка поймать яйцо</a:t>
            </a:r>
          </a:p>
          <a:p>
            <a:r>
              <a:rPr lang="ru-RU" dirty="0" smtClean="0"/>
              <a:t>Метод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en-US" dirty="0" smtClean="0"/>
              <a:t> – </a:t>
            </a:r>
            <a:r>
              <a:rPr lang="ru-RU" dirty="0" err="1" smtClean="0"/>
              <a:t>отрисовка</a:t>
            </a:r>
            <a:r>
              <a:rPr lang="ru-RU" dirty="0" smtClean="0"/>
              <a:t> волка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Класс </a:t>
            </a:r>
            <a:r>
              <a:rPr lang="en-US" sz="4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endParaRPr lang="ru-RU" sz="4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460275" y="2505075"/>
            <a:ext cx="5895113" cy="368458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Встроенный класс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EggLocation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cs typeface="Courier New" panose="02070309020205020404" pitchFamily="49" charset="0"/>
              </a:rPr>
              <a:t>– перечисление позиций яйца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/>
              <a:t>Конструктор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>
                <a:cs typeface="Courier New" panose="02070309020205020404" pitchFamily="49" charset="0"/>
              </a:rPr>
              <a:t>Метод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>
                <a:cs typeface="Courier New" panose="02070309020205020404" pitchFamily="49" charset="0"/>
              </a:rPr>
              <a:t>Метод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should_be_caught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cs typeface="Courier New" panose="02070309020205020404" pitchFamily="49" charset="0"/>
              </a:rPr>
              <a:t>– оба метода меняют позицию яйца</a:t>
            </a:r>
          </a:p>
          <a:p>
            <a:r>
              <a:rPr lang="ru-RU" dirty="0" smtClean="0">
                <a:cs typeface="Courier New" panose="02070309020205020404" pitchFamily="49" charset="0"/>
              </a:rPr>
              <a:t>Метод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make_broken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cs typeface="Courier New" panose="02070309020205020404" pitchFamily="49" charset="0"/>
              </a:rPr>
              <a:t>– показывает, разбито ли яйцо</a:t>
            </a:r>
          </a:p>
          <a:p>
            <a:r>
              <a:rPr lang="ru-RU" dirty="0" smtClean="0">
                <a:cs typeface="Courier New" panose="02070309020205020404" pitchFamily="49" charset="0"/>
              </a:rPr>
              <a:t>Метод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ru-RU" dirty="0" smtClean="0">
                <a:cs typeface="Courier New" panose="02070309020205020404" pitchFamily="49" charset="0"/>
              </a:rPr>
              <a:t> – </a:t>
            </a:r>
            <a:r>
              <a:rPr lang="ru-RU" dirty="0" err="1" smtClean="0">
                <a:cs typeface="Courier New" panose="02070309020205020404" pitchFamily="49" charset="0"/>
              </a:rPr>
              <a:t>отрисовка</a:t>
            </a:r>
            <a:r>
              <a:rPr lang="ru-RU" dirty="0" smtClean="0">
                <a:cs typeface="Courier New" panose="02070309020205020404" pitchFamily="49" charset="0"/>
              </a:rPr>
              <a:t> яйца</a:t>
            </a:r>
          </a:p>
          <a:p>
            <a:r>
              <a:rPr lang="ru-RU" dirty="0" smtClean="0">
                <a:cs typeface="Courier New" panose="02070309020205020404" pitchFamily="49" charset="0"/>
              </a:rPr>
              <a:t>Метод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gone</a:t>
            </a:r>
            <a:r>
              <a:rPr lang="en-US" dirty="0" smtClean="0">
                <a:cs typeface="Courier New" panose="02070309020205020404" pitchFamily="49" charset="0"/>
              </a:rPr>
              <a:t> – </a:t>
            </a:r>
            <a:r>
              <a:rPr lang="ru-RU" dirty="0" smtClean="0">
                <a:cs typeface="Courier New" panose="02070309020205020404" pitchFamily="49" charset="0"/>
              </a:rPr>
              <a:t>показывает, поймано ли яйцо</a:t>
            </a:r>
            <a:endParaRPr lang="ru-RU" dirty="0"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8" name="Текст 2"/>
          <p:cNvSpPr txBox="1">
            <a:spLocks/>
          </p:cNvSpPr>
          <p:nvPr/>
        </p:nvSpPr>
        <p:spPr>
          <a:xfrm>
            <a:off x="0" y="420131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 smtClean="0"/>
              <a:t>Класс </a:t>
            </a:r>
            <a:r>
              <a:rPr lang="en-US" sz="4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GameParameters</a:t>
            </a:r>
            <a:endParaRPr lang="ru-RU" sz="4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Объект 3"/>
          <p:cNvSpPr txBox="1">
            <a:spLocks/>
          </p:cNvSpPr>
          <p:nvPr/>
        </p:nvSpPr>
        <p:spPr>
          <a:xfrm>
            <a:off x="182881" y="5015706"/>
            <a:ext cx="5277394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Метод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cs typeface="Courier New" panose="02070309020205020404" pitchFamily="49" charset="0"/>
              </a:rPr>
              <a:t>– останавливает и запускает игру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860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52" y="1590354"/>
            <a:ext cx="5534797" cy="45916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B0F0"/>
                </a:solidFill>
              </a:rPr>
              <a:t>Экран заставки</a:t>
            </a:r>
            <a:endParaRPr lang="ru-R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19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734050" cy="45910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B0F0"/>
                </a:solidFill>
              </a:rPr>
              <a:t>Игра</a:t>
            </a:r>
            <a:endParaRPr lang="ru-RU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044" y="2266309"/>
            <a:ext cx="5772956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4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553" y="1353043"/>
            <a:ext cx="5572903" cy="4496427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B0F0"/>
                </a:solidFill>
              </a:rPr>
              <a:t>Экран окончания игры</a:t>
            </a:r>
            <a:endParaRPr lang="ru-R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272</Words>
  <Application>Microsoft Office PowerPoint</Application>
  <PresentationFormat>Широкоэкранный</PresentationFormat>
  <Paragraphs>49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Тема Office</vt:lpstr>
      <vt:lpstr>Ну, погоди!</vt:lpstr>
      <vt:lpstr>Идея проекта</vt:lpstr>
      <vt:lpstr>Что будет?</vt:lpstr>
      <vt:lpstr>Используемые модули</vt:lpstr>
      <vt:lpstr>Используемый инструментарий Pygame</vt:lpstr>
      <vt:lpstr>Разработанные классы и их методы</vt:lpstr>
      <vt:lpstr>Экран заставки</vt:lpstr>
      <vt:lpstr>Игра</vt:lpstr>
      <vt:lpstr>Экран окончания игры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Ну погоди!</dc:title>
  <dc:creator>Dimitrius</dc:creator>
  <cp:lastModifiedBy>Dimitrius</cp:lastModifiedBy>
  <cp:revision>13</cp:revision>
  <dcterms:created xsi:type="dcterms:W3CDTF">2020-01-11T10:14:15Z</dcterms:created>
  <dcterms:modified xsi:type="dcterms:W3CDTF">2020-01-16T19:56:11Z</dcterms:modified>
</cp:coreProperties>
</file>