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erriweather" charset="-52"/>
      <p:regular r:id="rId11"/>
      <p:bold r:id="rId12"/>
      <p:italic r:id="rId13"/>
      <p:boldItalic r:id="rId14"/>
    </p:embeddedFont>
    <p:embeddedFont>
      <p:font typeface="Roboto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b6101ce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b6101ce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ab6101ce6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ab6101ce6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ab6101ce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ab6101ce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ab6101ce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ab6101ce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ab6101ce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ab6101ce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ab6101ce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ab6101ce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Кинотеатр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Торгашова Михаила и Потаповой Анастасии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Многооконный режим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“Ветвленная основа”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Возможность создания собственной виртуальной сети кинотеатров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В каждом кинотеатре вы сможете создавать кинозалы с неограниченным количеством мест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А так же, чтобы не ждать кинопрокатчиков и маркетологов, Вы сможете создавать свои фильмы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А чтобы не задумываться о том как бронирование выглядит для пользователя, мы сделали смешанный режим, поэтому Вам также доступно бронирование мест в </a:t>
            </a:r>
            <a:r>
              <a:rPr lang="ru" dirty="0" smtClean="0"/>
              <a:t>кинозале.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500048"/>
            <a:ext cx="4608576" cy="4130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57172"/>
            <a:ext cx="4689447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5694" y="285734"/>
            <a:ext cx="468830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14296"/>
            <a:ext cx="4614874" cy="482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Ждите в следующих версиях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/>
              <a:t>Разделение на пользователя и  администратора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/>
              <a:t>Ц</a:t>
            </a:r>
            <a:r>
              <a:rPr lang="ru-RU" dirty="0" smtClean="0"/>
              <a:t>ена билетов 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/>
              <a:t>Реклама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ru-RU" dirty="0" smtClean="0"/>
              <a:t>Возможность создания своей собственной афиши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lang="ru-RU" dirty="0" smtClean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94</Words>
  <PresentationFormat>Экран (16:9)</PresentationFormat>
  <Paragraphs>16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Merriweather</vt:lpstr>
      <vt:lpstr>Roboto</vt:lpstr>
      <vt:lpstr>Paradigm</vt:lpstr>
      <vt:lpstr>Кинотеатр</vt:lpstr>
      <vt:lpstr>Функционал</vt:lpstr>
      <vt:lpstr>Слайд 3</vt:lpstr>
      <vt:lpstr>Слайд 4</vt:lpstr>
      <vt:lpstr>Слайд 5</vt:lpstr>
      <vt:lpstr>Слайд 6</vt:lpstr>
      <vt:lpstr>Ждите в следующих версиях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Кинотеатр</dc:title>
  <cp:lastModifiedBy>Колабухова</cp:lastModifiedBy>
  <cp:revision>4</cp:revision>
  <dcterms:modified xsi:type="dcterms:W3CDTF">2018-12-14T12:41:39Z</dcterms:modified>
</cp:coreProperties>
</file>