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Merriweather" panose="020B0604020202020204" charset="-52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2729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b6101ce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b6101ce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b6101ce6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b6101ce6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b6101ce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b6101ce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ab6101ce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ab6101ce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ab6101ce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ab6101ce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ab6101ce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ab6101ce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Кинотеатр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Проект </a:t>
            </a:r>
            <a:r>
              <a:rPr lang="ru" dirty="0" smtClean="0"/>
              <a:t>Потаповой Анастасии</a:t>
            </a:r>
            <a:r>
              <a:rPr lang="en-US" dirty="0" smtClean="0"/>
              <a:t> 9-4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ctr">
              <a:buNone/>
            </a:pPr>
            <a:r>
              <a:rPr lang="ru-RU" dirty="0" smtClean="0"/>
              <a:t>Источники:</a:t>
            </a:r>
          </a:p>
          <a:p>
            <a:r>
              <a:rPr lang="en-US" dirty="0" smtClean="0"/>
              <a:t>Wikipedia.com</a:t>
            </a:r>
          </a:p>
          <a:p>
            <a:r>
              <a:rPr lang="en-US" smtClean="0"/>
              <a:t>Yandexlyceum.ru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65114"/>
            <a:ext cx="8520600" cy="1282500"/>
          </a:xfrm>
        </p:spPr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843558"/>
            <a:ext cx="85506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Python</a:t>
            </a:r>
            <a:r>
              <a:rPr lang="ru-RU" dirty="0"/>
              <a:t> — стабильный и распространённый язык. Он используется во многих проектах и в различных качествах: как основной язык программирования или для создания расширений и интеграции приложений. На </a:t>
            </a:r>
            <a:r>
              <a:rPr lang="ru-RU" dirty="0" err="1"/>
              <a:t>Python</a:t>
            </a:r>
            <a:r>
              <a:rPr lang="ru-RU" dirty="0"/>
              <a:t> реализовано большое количество проектов, также он активно используется для создания прототипов будущих программ. </a:t>
            </a:r>
            <a:r>
              <a:rPr lang="ru-RU" dirty="0" err="1"/>
              <a:t>Python</a:t>
            </a:r>
            <a:r>
              <a:rPr lang="ru-RU" dirty="0"/>
              <a:t> используется во многих крупных </a:t>
            </a:r>
            <a:r>
              <a:rPr lang="ru-RU" dirty="0" smtClean="0"/>
              <a:t>компаниях: </a:t>
            </a:r>
            <a:r>
              <a:rPr lang="ru-RU" dirty="0" err="1"/>
              <a:t>Dropbox</a:t>
            </a:r>
            <a:r>
              <a:rPr lang="ru-RU" dirty="0"/>
              <a:t>, </a:t>
            </a:r>
            <a:r>
              <a:rPr lang="ru-RU" dirty="0" err="1"/>
              <a:t>Google</a:t>
            </a:r>
            <a:r>
              <a:rPr lang="ru-RU" dirty="0"/>
              <a:t> (например некоторые части </a:t>
            </a:r>
            <a:r>
              <a:rPr lang="ru-RU" dirty="0" err="1"/>
              <a:t>Youtube</a:t>
            </a:r>
            <a:r>
              <a:rPr lang="ru-RU" dirty="0"/>
              <a:t> и </a:t>
            </a:r>
            <a:r>
              <a:rPr lang="ru-RU" dirty="0" err="1"/>
              <a:t>Youtube</a:t>
            </a:r>
            <a:r>
              <a:rPr lang="ru-RU" dirty="0"/>
              <a:t> API написаны на </a:t>
            </a:r>
            <a:r>
              <a:rPr lang="ru-RU" dirty="0" err="1" smtClean="0"/>
              <a:t>Python</a:t>
            </a:r>
            <a:r>
              <a:rPr lang="ru-RU" dirty="0" smtClean="0"/>
              <a:t>), </a:t>
            </a:r>
            <a:r>
              <a:rPr lang="ru-RU" dirty="0" err="1" smtClean="0"/>
              <a:t>Facebook</a:t>
            </a:r>
            <a:r>
              <a:rPr lang="ru-RU" dirty="0" smtClean="0"/>
              <a:t>, </a:t>
            </a:r>
            <a:r>
              <a:rPr lang="ru-RU" dirty="0" err="1" smtClean="0"/>
              <a:t>Instagram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8" name="Picture 4" descr="Python logo and wordmar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35846"/>
            <a:ext cx="5365104" cy="158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31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Многооконный режим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“Ветвленная основа”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Возможность создания собственной виртуальной сети кинотеатров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В каждом кинотеатре вы сможете создавать кинозалы с </a:t>
            </a:r>
            <a:r>
              <a:rPr lang="ru" dirty="0" smtClean="0"/>
              <a:t>своим количеством мест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 smtClean="0"/>
              <a:t>Вы </a:t>
            </a:r>
            <a:r>
              <a:rPr lang="ru" dirty="0"/>
              <a:t>сможете создавать свои фильмы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А чтобы не задумываться о том как бронирование выглядит для пользователя, </a:t>
            </a:r>
            <a:r>
              <a:rPr lang="ru" dirty="0" smtClean="0"/>
              <a:t>был</a:t>
            </a:r>
            <a:r>
              <a:rPr lang="ru" dirty="0" smtClean="0"/>
              <a:t> создан </a:t>
            </a:r>
            <a:r>
              <a:rPr lang="ru" dirty="0"/>
              <a:t>смешанный режим, поэтому Вам также доступно бронирование мест в </a:t>
            </a:r>
            <a:r>
              <a:rPr lang="ru" dirty="0" smtClean="0"/>
              <a:t>кинозале.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ветвления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88303"/>
            <a:ext cx="6907098" cy="406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35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Окно сети кинотеатров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500048"/>
            <a:ext cx="4608576" cy="413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Окно кинотеатра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57172"/>
            <a:ext cx="4689447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Окно зала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694" y="285734"/>
            <a:ext cx="468830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Окно фильма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14296"/>
            <a:ext cx="4614874" cy="482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Ждите в следующих версиях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Разделение на пользователя и  администратора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Цена билетов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Возможность создания своей собственной афиши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ru-RU" dirty="0" smtClean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170</Words>
  <Application>Microsoft Office PowerPoint</Application>
  <PresentationFormat>Экран (16:9)</PresentationFormat>
  <Paragraphs>25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Merriweather</vt:lpstr>
      <vt:lpstr>Roboto</vt:lpstr>
      <vt:lpstr>Paradigm</vt:lpstr>
      <vt:lpstr>Кинотеатр</vt:lpstr>
      <vt:lpstr>Язык программирования Python</vt:lpstr>
      <vt:lpstr>Функционал</vt:lpstr>
      <vt:lpstr>Пример ветвления</vt:lpstr>
      <vt:lpstr>Окно сети кинотеатров</vt:lpstr>
      <vt:lpstr>Окно кинотеатра</vt:lpstr>
      <vt:lpstr>Окно зала</vt:lpstr>
      <vt:lpstr>Окно фильма</vt:lpstr>
      <vt:lpstr>Ждите в следующих версиях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Кинотеатр</dc:title>
  <cp:lastModifiedBy>anastasia potapova</cp:lastModifiedBy>
  <cp:revision>9</cp:revision>
  <dcterms:modified xsi:type="dcterms:W3CDTF">2019-02-24T04:34:59Z</dcterms:modified>
</cp:coreProperties>
</file>