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Merriweather" panose="020B0604020202020204" charset="-52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2729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b6101ce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b6101ce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b6101ce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b6101ce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b6101ce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b6101ce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b6101ce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b6101ce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b6101ce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b6101ce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b6101ce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b6101ce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Кинотеатр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</a:t>
            </a:r>
            <a:r>
              <a:rPr lang="ru" dirty="0" smtClean="0"/>
              <a:t>Потаповой Анастасии</a:t>
            </a:r>
            <a:r>
              <a:rPr lang="en-US" dirty="0" smtClean="0"/>
              <a:t> 9-4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ru-RU" dirty="0" smtClean="0"/>
              <a:t>Источники:</a:t>
            </a:r>
          </a:p>
          <a:p>
            <a:r>
              <a:rPr lang="en-US" dirty="0" smtClean="0"/>
              <a:t>Wikipedia.com</a:t>
            </a:r>
          </a:p>
          <a:p>
            <a:r>
              <a:rPr lang="en-US" smtClean="0"/>
              <a:t>Yandexlyceum.ru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Многооконный режим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“Ветвленная основа”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Возможность создания собственной виртуальной сети кинотеатров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В каждом кинотеатре вы сможете создавать кинозалы с </a:t>
            </a:r>
            <a:r>
              <a:rPr lang="ru" dirty="0" smtClean="0"/>
              <a:t>своим количеством мест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Вы </a:t>
            </a:r>
            <a:r>
              <a:rPr lang="ru" dirty="0"/>
              <a:t>сможете создавать свои фильмы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А чтобы не задумываться о том как бронирование выглядит для пользователя, </a:t>
            </a:r>
            <a:r>
              <a:rPr lang="ru" dirty="0" smtClean="0"/>
              <a:t>был создан </a:t>
            </a:r>
            <a:r>
              <a:rPr lang="ru" dirty="0"/>
              <a:t>смешанный режим, поэтому Вам также доступно бронирование мест в </a:t>
            </a:r>
            <a:r>
              <a:rPr lang="ru" dirty="0" smtClean="0"/>
              <a:t>кинозале.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ветвления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8303"/>
            <a:ext cx="6907098" cy="406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3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лала\Pictures\Screenshots\Снимок экрана (12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109" r="62085" b="6951"/>
          <a:stretch/>
        </p:blipFill>
        <p:spPr bwMode="auto">
          <a:xfrm>
            <a:off x="4572000" y="83085"/>
            <a:ext cx="3960440" cy="48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51520" y="88987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сети кинотеатров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02" y="1786074"/>
            <a:ext cx="3410733" cy="305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C:\Users\лала\Pictures\Screenshots\Снимок экрана (118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3" r="6530" b="7792"/>
          <a:stretch/>
        </p:blipFill>
        <p:spPr bwMode="auto">
          <a:xfrm>
            <a:off x="3571745" y="843558"/>
            <a:ext cx="5579198" cy="297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2723" y="5147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кинотеатра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2" descr="C:\Users\лала\Pictures\Screenshots\Снимок экрана (119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7" r="6950" b="6955"/>
          <a:stretch/>
        </p:blipFill>
        <p:spPr bwMode="auto">
          <a:xfrm>
            <a:off x="2339752" y="618600"/>
            <a:ext cx="6901349" cy="348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1" y="2499742"/>
            <a:ext cx="2750621" cy="255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зала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749" y="1419622"/>
            <a:ext cx="3603714" cy="334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лала\Pictures\Screenshots\Снимок экрана (12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43558"/>
            <a:ext cx="5066022" cy="284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фильма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1048053"/>
            <a:ext cx="3888432" cy="406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лала\Pictures\Screenshots\Снимок экрана (127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75606"/>
            <a:ext cx="4891216" cy="274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Ждите в следующих версиях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Было</a:t>
            </a:r>
            <a:r>
              <a:rPr lang="en-US" dirty="0" smtClean="0"/>
              <a:t>: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Разделение на пользователя и  администратора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Цена билетов 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Возможность создания своей собственной афиши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Стало</a:t>
            </a:r>
            <a:r>
              <a:rPr lang="en-US" dirty="0" smtClean="0"/>
              <a:t>:</a:t>
            </a:r>
            <a:endParaRPr lang="ru-RU" dirty="0" smtClean="0"/>
          </a:p>
          <a:p>
            <a:pPr marL="800100" lvl="1" indent="-342900"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Бронь билета на конкретное время</a:t>
            </a:r>
          </a:p>
          <a:p>
            <a:pPr marL="800100" lvl="1" indent="-342900"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Уведомление о скором начинании фильма</a:t>
            </a:r>
          </a:p>
          <a:p>
            <a:pPr marL="800100" lvl="1" indent="-342900"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Настройка под пользователя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ru-RU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114</Words>
  <Application>Microsoft Office PowerPoint</Application>
  <PresentationFormat>Экран (16:9)</PresentationFormat>
  <Paragraphs>29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Merriweather</vt:lpstr>
      <vt:lpstr>Roboto</vt:lpstr>
      <vt:lpstr>Paradigm</vt:lpstr>
      <vt:lpstr>Кинотеатр</vt:lpstr>
      <vt:lpstr>Функционал</vt:lpstr>
      <vt:lpstr>Пример ветвления</vt:lpstr>
      <vt:lpstr>Окно авторизации</vt:lpstr>
      <vt:lpstr>Окно сети кинотеатров</vt:lpstr>
      <vt:lpstr>Окно кинотеатра</vt:lpstr>
      <vt:lpstr>Окно зала</vt:lpstr>
      <vt:lpstr>Окно фильма</vt:lpstr>
      <vt:lpstr>Ждите в следующих версиях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Кинотеатр</dc:title>
  <cp:lastModifiedBy>anastasia potapova</cp:lastModifiedBy>
  <cp:revision>14</cp:revision>
  <dcterms:modified xsi:type="dcterms:W3CDTF">2019-03-26T07:22:26Z</dcterms:modified>
</cp:coreProperties>
</file>