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team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-Mention your goal “To update you on our progress for the webpage”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a3bd4ac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a3bd4ac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3bd4ac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3bd4ac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a3bd4ac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a3bd4ac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a3bd4ac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a3bd4ac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9e9e7f2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9e9e7f2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-Bloody cards mate kept breaking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-favorite page with search bar implementation was rough, and the filtering never wanted to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-bringing over the cards with their filter bar </a:t>
            </a:r>
            <a:r>
              <a:rPr lang="en"/>
              <a:t>compatibility</a:t>
            </a:r>
            <a:r>
              <a:rPr lang="en"/>
              <a:t> was 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-Whatever other problems people had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 also wanna say maybe that github was involved lmao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e9e7f2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9e9e7f2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i="1" lang="en"/>
              <a:t>Future</a:t>
            </a:r>
            <a:r>
              <a:rPr lang="en"/>
              <a:t> me problem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a3bd4a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a3bd4a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i="1" lang="en"/>
              <a:t>Future</a:t>
            </a:r>
            <a:r>
              <a:rPr lang="en"/>
              <a:t> me problem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a176ac5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a176ac5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a176ac5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a176ac5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e9e7f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e9e7f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-Pretty much give the rundown on the outline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e9e7f2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9e9e7f2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-Might need to be retold the lore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-Regardless of edits we wanna say this “Our goal is to help them by providing a webpage where they can access their recipes easily and effectively with many features aimed to personalize the Niklewski households”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3bd4ac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3bd4ac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team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-Mention your goal “To update you on our progress for the webpage”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9e9e7f2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9e9e7f2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-Homepage and recipe page both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-Search bar fully 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-Filter bar was implemented but not at all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-Actual recipe individual page layout with a test dummy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2ef1d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2ef1d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-Homepage and recipe page both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-Search bar fully 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-Filter bar was implemented but not at all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-Actual recipe individual page layout with a test dummy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6f56a5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a6f56a5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-Added the functionality to the filter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fully operational and filter bar implemented favorites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submission form to allow Niklewskis to add more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-Whatever else I am told was added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e9e7f2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e9e7f2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-Added the functionality to the filter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fully operational and filter bar implemented favorites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submission form to allow Niklewskis to add more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-Whatever else I am told was added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3bd4ac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a3bd4ac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-Homepage and recipe page both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-Search bar fully 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-Filter bar was implemented but not at all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-Actual recipe individual page layout with a test dummy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 Website Status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James Feeney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Section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00" y="660325"/>
            <a:ext cx="5959298" cy="31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 Page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25" y="660325"/>
            <a:ext cx="5928251" cy="33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Page (</a:t>
            </a:r>
            <a:r>
              <a:rPr lang="en"/>
              <a:t>New)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63" y="660325"/>
            <a:ext cx="7405875" cy="417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Page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88" y="660325"/>
            <a:ext cx="7463028" cy="41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Breaking Card 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Maintaining functional filters across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section display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Button functionality inconsistencies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Roadmap: Main Features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Design = Finalized April 14th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Support = April 14th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tyling and Animations = In-Progress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 Implementation = Pending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 </a:t>
            </a:r>
            <a:r>
              <a:rPr lang="en"/>
              <a:t>Compatibility</a:t>
            </a:r>
            <a:r>
              <a:rPr lang="en"/>
              <a:t> = Pending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Roadmap: Bonus Features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800200"/>
            <a:ext cx="75057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 Submission =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 Categories =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 </a:t>
            </a:r>
            <a:r>
              <a:rPr lang="en"/>
              <a:t>Dynamic Sorting =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Section =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Ingredient Checklist =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Animations for Recipe Actions = In-Progress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Appealing Mobile Design = In-Progress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Animations for Recipe P</a:t>
            </a:r>
            <a:r>
              <a:rPr lang="en"/>
              <a:t>reparation = Pending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Theme Switcher = Pending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Our Client and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Previous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Plans and Roadmap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Niklewski Family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Niklewski family, who have grew to different </a:t>
            </a:r>
            <a:r>
              <a:rPr lang="en"/>
              <a:t>corners</a:t>
            </a:r>
            <a:r>
              <a:rPr lang="en"/>
              <a:t> of the world desperate for a way to share the family recipes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Our Goal:</a:t>
            </a:r>
            <a:r>
              <a:rPr lang="en"/>
              <a:t> to help them by providing a webpage where they can access their recipes easily and effectively with many features aimed to </a:t>
            </a:r>
            <a:r>
              <a:rPr lang="en"/>
              <a:t>personalize</a:t>
            </a:r>
            <a:r>
              <a:rPr lang="en"/>
              <a:t> the </a:t>
            </a:r>
            <a:r>
              <a:rPr lang="en"/>
              <a:t>Niklewski </a:t>
            </a:r>
            <a:r>
              <a:rPr lang="en"/>
              <a:t>households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Project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(Old)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50" y="660325"/>
            <a:ext cx="7552074" cy="4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Search Page (Old)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4675"/>
            <a:ext cx="8520599" cy="39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changed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 cards style 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 cards are clickable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Recipes display when loading the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added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Introduced advanced search filters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Favorites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the submission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card automatic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nteractive ingredient checklist for Recipe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Section for Home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Upgraded Visual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(New)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660325"/>
            <a:ext cx="6429382" cy="41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