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1" r:id="rId5"/>
    <p:sldId id="279" r:id="rId6"/>
    <p:sldId id="316" r:id="rId7"/>
    <p:sldId id="293" r:id="rId8"/>
    <p:sldId id="294" r:id="rId9"/>
    <p:sldId id="315" r:id="rId10"/>
    <p:sldId id="318" r:id="rId11"/>
    <p:sldId id="314" r:id="rId12"/>
    <p:sldId id="282" r:id="rId13"/>
    <p:sldId id="319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2B7A7-FD59-472E-8DCD-9149C31837E8}" v="623" dt="2025-06-28T12:02:03.16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606" y="10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a Samoylova" userId="fd4a035e5905c4ac" providerId="LiveId" clId="{5252B7A7-FD59-472E-8DCD-9149C31837E8}"/>
    <pc:docChg chg="undo redo custSel addSld delSld modSld sldOrd">
      <pc:chgData name="Anastasia Samoylova" userId="fd4a035e5905c4ac" providerId="LiveId" clId="{5252B7A7-FD59-472E-8DCD-9149C31837E8}" dt="2025-07-06T14:30:42.913" v="3561" actId="20577"/>
      <pc:docMkLst>
        <pc:docMk/>
      </pc:docMkLst>
      <pc:sldChg chg="del">
        <pc:chgData name="Anastasia Samoylova" userId="fd4a035e5905c4ac" providerId="LiveId" clId="{5252B7A7-FD59-472E-8DCD-9149C31837E8}" dt="2025-06-27T14:07:06.769" v="1551" actId="47"/>
        <pc:sldMkLst>
          <pc:docMk/>
          <pc:sldMk cId="3666674671" sldId="261"/>
        </pc:sldMkLst>
      </pc:sldChg>
      <pc:sldChg chg="del">
        <pc:chgData name="Anastasia Samoylova" userId="fd4a035e5905c4ac" providerId="LiveId" clId="{5252B7A7-FD59-472E-8DCD-9149C31837E8}" dt="2025-06-27T14:07:19.574" v="1553" actId="47"/>
        <pc:sldMkLst>
          <pc:docMk/>
          <pc:sldMk cId="729609147" sldId="265"/>
        </pc:sldMkLst>
      </pc:sldChg>
      <pc:sldChg chg="del">
        <pc:chgData name="Anastasia Samoylova" userId="fd4a035e5905c4ac" providerId="LiveId" clId="{5252B7A7-FD59-472E-8DCD-9149C31837E8}" dt="2025-06-27T14:07:23.703" v="1556" actId="47"/>
        <pc:sldMkLst>
          <pc:docMk/>
          <pc:sldMk cId="643777997" sldId="266"/>
        </pc:sldMkLst>
      </pc:sldChg>
      <pc:sldChg chg="del">
        <pc:chgData name="Anastasia Samoylova" userId="fd4a035e5905c4ac" providerId="LiveId" clId="{5252B7A7-FD59-472E-8DCD-9149C31837E8}" dt="2025-06-27T14:07:22.348" v="1555" actId="47"/>
        <pc:sldMkLst>
          <pc:docMk/>
          <pc:sldMk cId="4259977132" sldId="268"/>
        </pc:sldMkLst>
      </pc:sldChg>
      <pc:sldChg chg="del">
        <pc:chgData name="Anastasia Samoylova" userId="fd4a035e5905c4ac" providerId="LiveId" clId="{5252B7A7-FD59-472E-8DCD-9149C31837E8}" dt="2025-06-27T14:07:15.897" v="1552" actId="47"/>
        <pc:sldMkLst>
          <pc:docMk/>
          <pc:sldMk cId="1679936628" sldId="273"/>
        </pc:sldMkLst>
      </pc:sldChg>
      <pc:sldChg chg="del">
        <pc:chgData name="Anastasia Samoylova" userId="fd4a035e5905c4ac" providerId="LiveId" clId="{5252B7A7-FD59-472E-8DCD-9149C31837E8}" dt="2025-06-27T14:07:21.073" v="1554" actId="47"/>
        <pc:sldMkLst>
          <pc:docMk/>
          <pc:sldMk cId="1649597717" sldId="277"/>
        </pc:sldMkLst>
      </pc:sldChg>
      <pc:sldChg chg="del">
        <pc:chgData name="Anastasia Samoylova" userId="fd4a035e5905c4ac" providerId="LiveId" clId="{5252B7A7-FD59-472E-8DCD-9149C31837E8}" dt="2025-06-27T14:07:05.042" v="1550" actId="47"/>
        <pc:sldMkLst>
          <pc:docMk/>
          <pc:sldMk cId="3930438526" sldId="278"/>
        </pc:sldMkLst>
      </pc:sldChg>
      <pc:sldChg chg="addSp modSp mod">
        <pc:chgData name="Anastasia Samoylova" userId="fd4a035e5905c4ac" providerId="LiveId" clId="{5252B7A7-FD59-472E-8DCD-9149C31837E8}" dt="2025-07-06T14:30:42.913" v="3561" actId="20577"/>
        <pc:sldMkLst>
          <pc:docMk/>
          <pc:sldMk cId="2243159397" sldId="279"/>
        </pc:sldMkLst>
        <pc:spChg chg="mod">
          <ac:chgData name="Anastasia Samoylova" userId="fd4a035e5905c4ac" providerId="LiveId" clId="{5252B7A7-FD59-472E-8DCD-9149C31837E8}" dt="2025-07-06T14:30:42.913" v="3561" actId="20577"/>
          <ac:spMkLst>
            <pc:docMk/>
            <pc:sldMk cId="2243159397" sldId="279"/>
            <ac:spMk id="2" creationId="{47A9874B-BCA9-8420-1595-EDD1865A099A}"/>
          </ac:spMkLst>
        </pc:spChg>
        <pc:spChg chg="mod">
          <ac:chgData name="Anastasia Samoylova" userId="fd4a035e5905c4ac" providerId="LiveId" clId="{5252B7A7-FD59-472E-8DCD-9149C31837E8}" dt="2025-06-28T10:31:52.009" v="2185" actId="20577"/>
          <ac:spMkLst>
            <pc:docMk/>
            <pc:sldMk cId="2243159397" sldId="279"/>
            <ac:spMk id="3" creationId="{68A5FD2B-E3E5-1C2B-0151-21F216B14A33}"/>
          </ac:spMkLst>
        </pc:spChg>
        <pc:spChg chg="mod">
          <ac:chgData name="Anastasia Samoylova" userId="fd4a035e5905c4ac" providerId="LiveId" clId="{5252B7A7-FD59-472E-8DCD-9149C31837E8}" dt="2025-06-27T09:42:59.573" v="970" actId="2711"/>
          <ac:spMkLst>
            <pc:docMk/>
            <pc:sldMk cId="2243159397" sldId="279"/>
            <ac:spMk id="5" creationId="{46AA2678-D2AD-6101-2A00-2289475AE8C5}"/>
          </ac:spMkLst>
        </pc:spChg>
        <pc:picChg chg="add mod ord">
          <ac:chgData name="Anastasia Samoylova" userId="fd4a035e5905c4ac" providerId="LiveId" clId="{5252B7A7-FD59-472E-8DCD-9149C31837E8}" dt="2025-06-27T09:35:14.655" v="956" actId="1076"/>
          <ac:picMkLst>
            <pc:docMk/>
            <pc:sldMk cId="2243159397" sldId="279"/>
            <ac:picMk id="6" creationId="{8F9DBB8F-4D3F-59F0-B34B-1AFA9C028BD0}"/>
          </ac:picMkLst>
        </pc:picChg>
      </pc:sldChg>
      <pc:sldChg chg="modSp del mod ord">
        <pc:chgData name="Anastasia Samoylova" userId="fd4a035e5905c4ac" providerId="LiveId" clId="{5252B7A7-FD59-472E-8DCD-9149C31837E8}" dt="2025-06-28T09:21:55.097" v="2141" actId="47"/>
        <pc:sldMkLst>
          <pc:docMk/>
          <pc:sldMk cId="467869221" sldId="280"/>
        </pc:sldMkLst>
      </pc:sldChg>
      <pc:sldChg chg="modSp mod">
        <pc:chgData name="Anastasia Samoylova" userId="fd4a035e5905c4ac" providerId="LiveId" clId="{5252B7A7-FD59-472E-8DCD-9149C31837E8}" dt="2025-06-28T11:07:05.573" v="2641" actId="20577"/>
        <pc:sldMkLst>
          <pc:docMk/>
          <pc:sldMk cId="639264769" sldId="281"/>
        </pc:sldMkLst>
        <pc:spChg chg="mod">
          <ac:chgData name="Anastasia Samoylova" userId="fd4a035e5905c4ac" providerId="LiveId" clId="{5252B7A7-FD59-472E-8DCD-9149C31837E8}" dt="2025-06-28T11:07:05.573" v="2641" actId="20577"/>
          <ac:spMkLst>
            <pc:docMk/>
            <pc:sldMk cId="639264769" sldId="281"/>
            <ac:spMk id="6" creationId="{F20A922B-22EC-7FD8-FA8C-2FFAC558BD66}"/>
          </ac:spMkLst>
        </pc:spChg>
      </pc:sldChg>
      <pc:sldChg chg="addSp delSp modSp add del mod ord">
        <pc:chgData name="Anastasia Samoylova" userId="fd4a035e5905c4ac" providerId="LiveId" clId="{5252B7A7-FD59-472E-8DCD-9149C31837E8}" dt="2025-06-28T08:31:13.942" v="2047" actId="47"/>
        <pc:sldMkLst>
          <pc:docMk/>
          <pc:sldMk cId="2184472291" sldId="282"/>
        </pc:sldMkLst>
        <pc:spChg chg="mod">
          <ac:chgData name="Anastasia Samoylova" userId="fd4a035e5905c4ac" providerId="LiveId" clId="{5252B7A7-FD59-472E-8DCD-9149C31837E8}" dt="2025-06-27T14:08:16.126" v="1564" actId="1076"/>
          <ac:spMkLst>
            <pc:docMk/>
            <pc:sldMk cId="2184472291" sldId="282"/>
            <ac:spMk id="7" creationId="{4AB1CD4B-2C7F-1593-8E69-B7450F3DCAD6}"/>
          </ac:spMkLst>
        </pc:spChg>
        <pc:picChg chg="mod">
          <ac:chgData name="Anastasia Samoylova" userId="fd4a035e5905c4ac" providerId="LiveId" clId="{5252B7A7-FD59-472E-8DCD-9149C31837E8}" dt="2025-06-27T14:08:10.166" v="1563" actId="1076"/>
          <ac:picMkLst>
            <pc:docMk/>
            <pc:sldMk cId="2184472291" sldId="282"/>
            <ac:picMk id="5" creationId="{030E03B4-DAB0-F43D-4B1C-C54F75E621A1}"/>
          </ac:picMkLst>
        </pc:picChg>
      </pc:sldChg>
      <pc:sldChg chg="del">
        <pc:chgData name="Anastasia Samoylova" userId="fd4a035e5905c4ac" providerId="LiveId" clId="{5252B7A7-FD59-472E-8DCD-9149C31837E8}" dt="2025-06-27T14:06:51.519" v="1549" actId="47"/>
        <pc:sldMkLst>
          <pc:docMk/>
          <pc:sldMk cId="1672017990" sldId="284"/>
        </pc:sldMkLst>
      </pc:sldChg>
      <pc:sldChg chg="del">
        <pc:chgData name="Anastasia Samoylova" userId="fd4a035e5905c4ac" providerId="LiveId" clId="{5252B7A7-FD59-472E-8DCD-9149C31837E8}" dt="2025-06-27T14:07:24.935" v="1557" actId="47"/>
        <pc:sldMkLst>
          <pc:docMk/>
          <pc:sldMk cId="4233691277" sldId="292"/>
        </pc:sldMkLst>
      </pc:sldChg>
      <pc:sldChg chg="addSp delSp modSp mod">
        <pc:chgData name="Anastasia Samoylova" userId="fd4a035e5905c4ac" providerId="LiveId" clId="{5252B7A7-FD59-472E-8DCD-9149C31837E8}" dt="2025-06-28T11:07:52.664" v="2647" actId="14734"/>
        <pc:sldMkLst>
          <pc:docMk/>
          <pc:sldMk cId="897588806" sldId="293"/>
        </pc:sldMkLst>
        <pc:spChg chg="mod">
          <ac:chgData name="Anastasia Samoylova" userId="fd4a035e5905c4ac" providerId="LiveId" clId="{5252B7A7-FD59-472E-8DCD-9149C31837E8}" dt="2025-06-28T11:07:20.785" v="2643" actId="14100"/>
          <ac:spMkLst>
            <pc:docMk/>
            <pc:sldMk cId="897588806" sldId="293"/>
            <ac:spMk id="2" creationId="{3A7376E7-00EA-E1FD-F914-C1698C83DDB4}"/>
          </ac:spMkLst>
        </pc:spChg>
        <pc:spChg chg="mod">
          <ac:chgData name="Anastasia Samoylova" userId="fd4a035e5905c4ac" providerId="LiveId" clId="{5252B7A7-FD59-472E-8DCD-9149C31837E8}" dt="2025-06-28T10:40:41.232" v="2280" actId="20577"/>
          <ac:spMkLst>
            <pc:docMk/>
            <pc:sldMk cId="897588806" sldId="293"/>
            <ac:spMk id="3" creationId="{E7876CA9-4C50-2F76-D866-C22849177FBE}"/>
          </ac:spMkLst>
        </pc:spChg>
        <pc:spChg chg="mod">
          <ac:chgData name="Anastasia Samoylova" userId="fd4a035e5905c4ac" providerId="LiveId" clId="{5252B7A7-FD59-472E-8DCD-9149C31837E8}" dt="2025-06-27T09:59:19.378" v="1272" actId="2711"/>
          <ac:spMkLst>
            <pc:docMk/>
            <pc:sldMk cId="897588806" sldId="293"/>
            <ac:spMk id="5" creationId="{705D55C5-C76C-63F8-F217-33C5402560B8}"/>
          </ac:spMkLst>
        </pc:spChg>
        <pc:graphicFrameChg chg="add mod modGraphic">
          <ac:chgData name="Anastasia Samoylova" userId="fd4a035e5905c4ac" providerId="LiveId" clId="{5252B7A7-FD59-472E-8DCD-9149C31837E8}" dt="2025-06-28T11:07:52.664" v="2647" actId="14734"/>
          <ac:graphicFrameMkLst>
            <pc:docMk/>
            <pc:sldMk cId="897588806" sldId="293"/>
            <ac:graphicFrameMk id="12" creationId="{0A841B07-DBE1-4C25-F2EF-18D948FA2C58}"/>
          </ac:graphicFrameMkLst>
        </pc:graphicFrameChg>
      </pc:sldChg>
      <pc:sldChg chg="addSp delSp modSp mod">
        <pc:chgData name="Anastasia Samoylova" userId="fd4a035e5905c4ac" providerId="LiveId" clId="{5252B7A7-FD59-472E-8DCD-9149C31837E8}" dt="2025-06-28T12:03:33.432" v="3557" actId="14100"/>
        <pc:sldMkLst>
          <pc:docMk/>
          <pc:sldMk cId="4091451225" sldId="294"/>
        </pc:sldMkLst>
        <pc:spChg chg="mod">
          <ac:chgData name="Anastasia Samoylova" userId="fd4a035e5905c4ac" providerId="LiveId" clId="{5252B7A7-FD59-472E-8DCD-9149C31837E8}" dt="2025-06-28T12:03:33.432" v="3557" actId="14100"/>
          <ac:spMkLst>
            <pc:docMk/>
            <pc:sldMk cId="4091451225" sldId="294"/>
            <ac:spMk id="2" creationId="{61F56E43-F3AC-1F7A-3F1F-87FE36B6A3B9}"/>
          </ac:spMkLst>
        </pc:spChg>
        <pc:spChg chg="add mod">
          <ac:chgData name="Anastasia Samoylova" userId="fd4a035e5905c4ac" providerId="LiveId" clId="{5252B7A7-FD59-472E-8DCD-9149C31837E8}" dt="2025-06-28T10:56:25.684" v="2446" actId="2711"/>
          <ac:spMkLst>
            <pc:docMk/>
            <pc:sldMk cId="4091451225" sldId="294"/>
            <ac:spMk id="13" creationId="{96CB07A1-147E-6356-B21D-05761E70574B}"/>
          </ac:spMkLst>
        </pc:spChg>
        <pc:graphicFrameChg chg="add mod modGraphic">
          <ac:chgData name="Anastasia Samoylova" userId="fd4a035e5905c4ac" providerId="LiveId" clId="{5252B7A7-FD59-472E-8DCD-9149C31837E8}" dt="2025-06-28T11:20:38.501" v="2969" actId="20577"/>
          <ac:graphicFrameMkLst>
            <pc:docMk/>
            <pc:sldMk cId="4091451225" sldId="294"/>
            <ac:graphicFrameMk id="24" creationId="{BB405DAC-A94F-AF2A-DD6A-B7FFFC7E8856}"/>
          </ac:graphicFrameMkLst>
        </pc:graphicFrameChg>
      </pc:sldChg>
      <pc:sldChg chg="del">
        <pc:chgData name="Anastasia Samoylova" userId="fd4a035e5905c4ac" providerId="LiveId" clId="{5252B7A7-FD59-472E-8DCD-9149C31837E8}" dt="2025-06-26T18:30:56.111" v="0" actId="47"/>
        <pc:sldMkLst>
          <pc:docMk/>
          <pc:sldMk cId="3625064598" sldId="295"/>
        </pc:sldMkLst>
      </pc:sldChg>
      <pc:sldChg chg="del ord">
        <pc:chgData name="Anastasia Samoylova" userId="fd4a035e5905c4ac" providerId="LiveId" clId="{5252B7A7-FD59-472E-8DCD-9149C31837E8}" dt="2025-06-26T18:32:10.278" v="12" actId="47"/>
        <pc:sldMkLst>
          <pc:docMk/>
          <pc:sldMk cId="1861749972" sldId="296"/>
        </pc:sldMkLst>
      </pc:sldChg>
      <pc:sldChg chg="del">
        <pc:chgData name="Anastasia Samoylova" userId="fd4a035e5905c4ac" providerId="LiveId" clId="{5252B7A7-FD59-472E-8DCD-9149C31837E8}" dt="2025-06-26T18:31:23.180" v="4" actId="47"/>
        <pc:sldMkLst>
          <pc:docMk/>
          <pc:sldMk cId="3020766830" sldId="297"/>
        </pc:sldMkLst>
      </pc:sldChg>
      <pc:sldChg chg="del">
        <pc:chgData name="Anastasia Samoylova" userId="fd4a035e5905c4ac" providerId="LiveId" clId="{5252B7A7-FD59-472E-8DCD-9149C31837E8}" dt="2025-06-28T08:31:11.838" v="2042" actId="47"/>
        <pc:sldMkLst>
          <pc:docMk/>
          <pc:sldMk cId="1584943118" sldId="298"/>
        </pc:sldMkLst>
      </pc:sldChg>
      <pc:sldChg chg="addSp delSp modSp mod ord">
        <pc:chgData name="Anastasia Samoylova" userId="fd4a035e5905c4ac" providerId="LiveId" clId="{5252B7A7-FD59-472E-8DCD-9149C31837E8}" dt="2025-06-28T12:05:23.980" v="3559" actId="14100"/>
        <pc:sldMkLst>
          <pc:docMk/>
          <pc:sldMk cId="738005338" sldId="299"/>
        </pc:sldMkLst>
        <pc:spChg chg="add mod">
          <ac:chgData name="Anastasia Samoylova" userId="fd4a035e5905c4ac" providerId="LiveId" clId="{5252B7A7-FD59-472E-8DCD-9149C31837E8}" dt="2025-06-28T12:02:23.558" v="3551" actId="20577"/>
          <ac:spMkLst>
            <pc:docMk/>
            <pc:sldMk cId="738005338" sldId="299"/>
            <ac:spMk id="6" creationId="{5A9B999B-1AA0-2419-2C62-6B4B8517A386}"/>
          </ac:spMkLst>
        </pc:spChg>
        <pc:picChg chg="add mod">
          <ac:chgData name="Anastasia Samoylova" userId="fd4a035e5905c4ac" providerId="LiveId" clId="{5252B7A7-FD59-472E-8DCD-9149C31837E8}" dt="2025-06-28T12:05:23.980" v="3559" actId="14100"/>
          <ac:picMkLst>
            <pc:docMk/>
            <pc:sldMk cId="738005338" sldId="299"/>
            <ac:picMk id="14" creationId="{D70FEE40-6810-1745-7050-5A816DCE2B8A}"/>
          </ac:picMkLst>
        </pc:picChg>
      </pc:sldChg>
      <pc:sldChg chg="del">
        <pc:chgData name="Anastasia Samoylova" userId="fd4a035e5905c4ac" providerId="LiveId" clId="{5252B7A7-FD59-472E-8DCD-9149C31837E8}" dt="2025-06-26T18:31:15.475" v="3" actId="47"/>
        <pc:sldMkLst>
          <pc:docMk/>
          <pc:sldMk cId="1838447210" sldId="301"/>
        </pc:sldMkLst>
      </pc:sldChg>
      <pc:sldChg chg="del">
        <pc:chgData name="Anastasia Samoylova" userId="fd4a035e5905c4ac" providerId="LiveId" clId="{5252B7A7-FD59-472E-8DCD-9149C31837E8}" dt="2025-06-26T18:31:31.830" v="8" actId="47"/>
        <pc:sldMkLst>
          <pc:docMk/>
          <pc:sldMk cId="1716071433" sldId="304"/>
        </pc:sldMkLst>
      </pc:sldChg>
      <pc:sldChg chg="del">
        <pc:chgData name="Anastasia Samoylova" userId="fd4a035e5905c4ac" providerId="LiveId" clId="{5252B7A7-FD59-472E-8DCD-9149C31837E8}" dt="2025-06-26T18:31:36.043" v="9" actId="47"/>
        <pc:sldMkLst>
          <pc:docMk/>
          <pc:sldMk cId="3073329589" sldId="305"/>
        </pc:sldMkLst>
      </pc:sldChg>
      <pc:sldChg chg="delSp modSp add del mod ord">
        <pc:chgData name="Anastasia Samoylova" userId="fd4a035e5905c4ac" providerId="LiveId" clId="{5252B7A7-FD59-472E-8DCD-9149C31837E8}" dt="2025-06-28T09:19:08.823" v="2087" actId="47"/>
        <pc:sldMkLst>
          <pc:docMk/>
          <pc:sldMk cId="1723506220" sldId="306"/>
        </pc:sldMkLst>
      </pc:sldChg>
      <pc:sldChg chg="del ord">
        <pc:chgData name="Anastasia Samoylova" userId="fd4a035e5905c4ac" providerId="LiveId" clId="{5252B7A7-FD59-472E-8DCD-9149C31837E8}" dt="2025-06-28T08:31:11.579" v="2040" actId="47"/>
        <pc:sldMkLst>
          <pc:docMk/>
          <pc:sldMk cId="75797284" sldId="307"/>
        </pc:sldMkLst>
      </pc:sldChg>
      <pc:sldChg chg="del">
        <pc:chgData name="Anastasia Samoylova" userId="fd4a035e5905c4ac" providerId="LiveId" clId="{5252B7A7-FD59-472E-8DCD-9149C31837E8}" dt="2025-06-26T18:31:27.762" v="6" actId="47"/>
        <pc:sldMkLst>
          <pc:docMk/>
          <pc:sldMk cId="3233456662" sldId="308"/>
        </pc:sldMkLst>
      </pc:sldChg>
      <pc:sldChg chg="del">
        <pc:chgData name="Anastasia Samoylova" userId="fd4a035e5905c4ac" providerId="LiveId" clId="{5252B7A7-FD59-472E-8DCD-9149C31837E8}" dt="2025-06-26T18:31:30.675" v="7" actId="47"/>
        <pc:sldMkLst>
          <pc:docMk/>
          <pc:sldMk cId="3776978819" sldId="309"/>
        </pc:sldMkLst>
      </pc:sldChg>
      <pc:sldChg chg="del">
        <pc:chgData name="Anastasia Samoylova" userId="fd4a035e5905c4ac" providerId="LiveId" clId="{5252B7A7-FD59-472E-8DCD-9149C31837E8}" dt="2025-06-27T14:06:47.834" v="1548" actId="47"/>
        <pc:sldMkLst>
          <pc:docMk/>
          <pc:sldMk cId="983882629" sldId="310"/>
        </pc:sldMkLst>
      </pc:sldChg>
      <pc:sldChg chg="del">
        <pc:chgData name="Anastasia Samoylova" userId="fd4a035e5905c4ac" providerId="LiveId" clId="{5252B7A7-FD59-472E-8DCD-9149C31837E8}" dt="2025-06-26T18:31:41.315" v="10" actId="47"/>
        <pc:sldMkLst>
          <pc:docMk/>
          <pc:sldMk cId="4087235230" sldId="311"/>
        </pc:sldMkLst>
      </pc:sldChg>
      <pc:sldChg chg="del">
        <pc:chgData name="Anastasia Samoylova" userId="fd4a035e5905c4ac" providerId="LiveId" clId="{5252B7A7-FD59-472E-8DCD-9149C31837E8}" dt="2025-06-26T18:31:43.189" v="11" actId="47"/>
        <pc:sldMkLst>
          <pc:docMk/>
          <pc:sldMk cId="3976878962" sldId="312"/>
        </pc:sldMkLst>
      </pc:sldChg>
      <pc:sldChg chg="del">
        <pc:chgData name="Anastasia Samoylova" userId="fd4a035e5905c4ac" providerId="LiveId" clId="{5252B7A7-FD59-472E-8DCD-9149C31837E8}" dt="2025-06-28T08:31:11.998" v="2043" actId="47"/>
        <pc:sldMkLst>
          <pc:docMk/>
          <pc:sldMk cId="1485478470" sldId="313"/>
        </pc:sldMkLst>
      </pc:sldChg>
      <pc:sldChg chg="addSp delSp modSp add mod">
        <pc:chgData name="Anastasia Samoylova" userId="fd4a035e5905c4ac" providerId="LiveId" clId="{5252B7A7-FD59-472E-8DCD-9149C31837E8}" dt="2025-06-28T11:59:54.283" v="3523" actId="20577"/>
        <pc:sldMkLst>
          <pc:docMk/>
          <pc:sldMk cId="1013979259" sldId="314"/>
        </pc:sldMkLst>
        <pc:spChg chg="add mod">
          <ac:chgData name="Anastasia Samoylova" userId="fd4a035e5905c4ac" providerId="LiveId" clId="{5252B7A7-FD59-472E-8DCD-9149C31837E8}" dt="2025-06-28T11:59:54.283" v="3523" actId="20577"/>
          <ac:spMkLst>
            <pc:docMk/>
            <pc:sldMk cId="1013979259" sldId="314"/>
            <ac:spMk id="4" creationId="{2EF611B6-3765-590C-F3B2-8A6D21BBD50D}"/>
          </ac:spMkLst>
        </pc:spChg>
        <pc:spChg chg="mod">
          <ac:chgData name="Anastasia Samoylova" userId="fd4a035e5905c4ac" providerId="LiveId" clId="{5252B7A7-FD59-472E-8DCD-9149C31837E8}" dt="2025-06-27T11:16:40.808" v="1484" actId="255"/>
          <ac:spMkLst>
            <pc:docMk/>
            <pc:sldMk cId="1013979259" sldId="314"/>
            <ac:spMk id="5" creationId="{7CD9BB04-13AD-B819-90AA-E8F97DC8B351}"/>
          </ac:spMkLst>
        </pc:spChg>
        <pc:spChg chg="add mod">
          <ac:chgData name="Anastasia Samoylova" userId="fd4a035e5905c4ac" providerId="LiveId" clId="{5252B7A7-FD59-472E-8DCD-9149C31837E8}" dt="2025-06-28T11:44:24.423" v="3441" actId="20577"/>
          <ac:spMkLst>
            <pc:docMk/>
            <pc:sldMk cId="1013979259" sldId="314"/>
            <ac:spMk id="7" creationId="{705D8FB2-9CBF-A43D-A42C-7DB704A45F26}"/>
          </ac:spMkLst>
        </pc:spChg>
      </pc:sldChg>
      <pc:sldChg chg="del">
        <pc:chgData name="Anastasia Samoylova" userId="fd4a035e5905c4ac" providerId="LiveId" clId="{5252B7A7-FD59-472E-8DCD-9149C31837E8}" dt="2025-06-26T18:31:25.873" v="5" actId="47"/>
        <pc:sldMkLst>
          <pc:docMk/>
          <pc:sldMk cId="1871398405" sldId="314"/>
        </pc:sldMkLst>
      </pc:sldChg>
      <pc:sldChg chg="addSp delSp modSp add mod">
        <pc:chgData name="Anastasia Samoylova" userId="fd4a035e5905c4ac" providerId="LiveId" clId="{5252B7A7-FD59-472E-8DCD-9149C31837E8}" dt="2025-06-28T11:28:07.427" v="3070" actId="20577"/>
        <pc:sldMkLst>
          <pc:docMk/>
          <pc:sldMk cId="1315108360" sldId="315"/>
        </pc:sldMkLst>
        <pc:spChg chg="add mod">
          <ac:chgData name="Anastasia Samoylova" userId="fd4a035e5905c4ac" providerId="LiveId" clId="{5252B7A7-FD59-472E-8DCD-9149C31837E8}" dt="2025-06-28T10:40:00.322" v="2274" actId="20577"/>
          <ac:spMkLst>
            <pc:docMk/>
            <pc:sldMk cId="1315108360" sldId="315"/>
            <ac:spMk id="7" creationId="{DA5B37A6-5682-90AA-84E5-F8A014045F90}"/>
          </ac:spMkLst>
        </pc:spChg>
        <pc:spChg chg="add mod">
          <ac:chgData name="Anastasia Samoylova" userId="fd4a035e5905c4ac" providerId="LiveId" clId="{5252B7A7-FD59-472E-8DCD-9149C31837E8}" dt="2025-06-28T11:28:07.427" v="3070" actId="20577"/>
          <ac:spMkLst>
            <pc:docMk/>
            <pc:sldMk cId="1315108360" sldId="315"/>
            <ac:spMk id="8" creationId="{BA8CC938-7465-1726-6579-9646089E9DDA}"/>
          </ac:spMkLst>
        </pc:spChg>
        <pc:graphicFrameChg chg="add mod modGraphic">
          <ac:chgData name="Anastasia Samoylova" userId="fd4a035e5905c4ac" providerId="LiveId" clId="{5252B7A7-FD59-472E-8DCD-9149C31837E8}" dt="2025-06-28T11:27:49.460" v="3051" actId="1076"/>
          <ac:graphicFrameMkLst>
            <pc:docMk/>
            <pc:sldMk cId="1315108360" sldId="315"/>
            <ac:graphicFrameMk id="15" creationId="{916FA082-473A-B97B-64FC-CD0DF0BB25BD}"/>
          </ac:graphicFrameMkLst>
        </pc:graphicFrameChg>
      </pc:sldChg>
      <pc:sldChg chg="addSp delSp modSp add mod">
        <pc:chgData name="Anastasia Samoylova" userId="fd4a035e5905c4ac" providerId="LiveId" clId="{5252B7A7-FD59-472E-8DCD-9149C31837E8}" dt="2025-06-28T11:06:15.692" v="2574" actId="14100"/>
        <pc:sldMkLst>
          <pc:docMk/>
          <pc:sldMk cId="2478043240" sldId="316"/>
        </pc:sldMkLst>
        <pc:spChg chg="mod">
          <ac:chgData name="Anastasia Samoylova" userId="fd4a035e5905c4ac" providerId="LiveId" clId="{5252B7A7-FD59-472E-8DCD-9149C31837E8}" dt="2025-06-28T11:06:15.692" v="2574" actId="14100"/>
          <ac:spMkLst>
            <pc:docMk/>
            <pc:sldMk cId="2478043240" sldId="316"/>
            <ac:spMk id="2" creationId="{42530F58-0C7B-3BF0-9101-B66E70FB1D67}"/>
          </ac:spMkLst>
        </pc:spChg>
        <pc:spChg chg="mod">
          <ac:chgData name="Anastasia Samoylova" userId="fd4a035e5905c4ac" providerId="LiveId" clId="{5252B7A7-FD59-472E-8DCD-9149C31837E8}" dt="2025-06-27T09:43:25.686" v="977" actId="2711"/>
          <ac:spMkLst>
            <pc:docMk/>
            <pc:sldMk cId="2478043240" sldId="316"/>
            <ac:spMk id="5" creationId="{BC90D371-B321-B3CC-9FEE-FC509D00D9F2}"/>
          </ac:spMkLst>
        </pc:spChg>
        <pc:graphicFrameChg chg="add mod modGraphic">
          <ac:chgData name="Anastasia Samoylova" userId="fd4a035e5905c4ac" providerId="LiveId" clId="{5252B7A7-FD59-472E-8DCD-9149C31837E8}" dt="2025-06-27T10:31:53.848" v="1407" actId="2711"/>
          <ac:graphicFrameMkLst>
            <pc:docMk/>
            <pc:sldMk cId="2478043240" sldId="316"/>
            <ac:graphicFrameMk id="7" creationId="{E5961198-7D03-15D1-7489-5078632343BE}"/>
          </ac:graphicFrameMkLst>
        </pc:graphicFrameChg>
      </pc:sldChg>
      <pc:sldChg chg="add del">
        <pc:chgData name="Anastasia Samoylova" userId="fd4a035e5905c4ac" providerId="LiveId" clId="{5252B7A7-FD59-472E-8DCD-9149C31837E8}" dt="2025-06-28T11:36:28.754" v="3341" actId="47"/>
        <pc:sldMkLst>
          <pc:docMk/>
          <pc:sldMk cId="397041016" sldId="317"/>
        </pc:sldMkLst>
      </pc:sldChg>
      <pc:sldChg chg="modSp add del mod ord">
        <pc:chgData name="Anastasia Samoylova" userId="fd4a035e5905c4ac" providerId="LiveId" clId="{5252B7A7-FD59-472E-8DCD-9149C31837E8}" dt="2025-06-28T08:31:11.677" v="2041" actId="47"/>
        <pc:sldMkLst>
          <pc:docMk/>
          <pc:sldMk cId="2968988205" sldId="317"/>
        </pc:sldMkLst>
      </pc:sldChg>
      <pc:sldChg chg="addSp delSp modSp add mod">
        <pc:chgData name="Anastasia Samoylova" userId="fd4a035e5905c4ac" providerId="LiveId" clId="{5252B7A7-FD59-472E-8DCD-9149C31837E8}" dt="2025-06-28T11:56:40.135" v="3444" actId="20577"/>
        <pc:sldMkLst>
          <pc:docMk/>
          <pc:sldMk cId="36641763" sldId="318"/>
        </pc:sldMkLst>
        <pc:spChg chg="mod">
          <ac:chgData name="Anastasia Samoylova" userId="fd4a035e5905c4ac" providerId="LiveId" clId="{5252B7A7-FD59-472E-8DCD-9149C31837E8}" dt="2025-06-28T11:33:07.606" v="3148" actId="20577"/>
          <ac:spMkLst>
            <pc:docMk/>
            <pc:sldMk cId="36641763" sldId="318"/>
            <ac:spMk id="7" creationId="{C2D8EF39-AFF1-621A-B9CC-B7930448C43F}"/>
          </ac:spMkLst>
        </pc:spChg>
        <pc:spChg chg="mod">
          <ac:chgData name="Anastasia Samoylova" userId="fd4a035e5905c4ac" providerId="LiveId" clId="{5252B7A7-FD59-472E-8DCD-9149C31837E8}" dt="2025-06-28T11:38:21.427" v="3393" actId="12"/>
          <ac:spMkLst>
            <pc:docMk/>
            <pc:sldMk cId="36641763" sldId="318"/>
            <ac:spMk id="8" creationId="{689C3242-B94C-3EDF-6E32-C0A9268343E6}"/>
          </ac:spMkLst>
        </pc:spChg>
        <pc:graphicFrameChg chg="mod modGraphic">
          <ac:chgData name="Anastasia Samoylova" userId="fd4a035e5905c4ac" providerId="LiveId" clId="{5252B7A7-FD59-472E-8DCD-9149C31837E8}" dt="2025-06-28T11:56:40.135" v="3444" actId="20577"/>
          <ac:graphicFrameMkLst>
            <pc:docMk/>
            <pc:sldMk cId="36641763" sldId="318"/>
            <ac:graphicFrameMk id="15" creationId="{15F9F72F-FCB3-E621-B22C-5153C76468EB}"/>
          </ac:graphicFrameMkLst>
        </pc:graphicFrameChg>
      </pc:sldChg>
      <pc:sldChg chg="modSp add mod">
        <pc:chgData name="Anastasia Samoylova" userId="fd4a035e5905c4ac" providerId="LiveId" clId="{5252B7A7-FD59-472E-8DCD-9149C31837E8}" dt="2025-06-28T12:02:07.386" v="3531" actId="20577"/>
        <pc:sldMkLst>
          <pc:docMk/>
          <pc:sldMk cId="1371360492" sldId="319"/>
        </pc:sldMkLst>
        <pc:spChg chg="mod">
          <ac:chgData name="Anastasia Samoylova" userId="fd4a035e5905c4ac" providerId="LiveId" clId="{5252B7A7-FD59-472E-8DCD-9149C31837E8}" dt="2025-06-28T12:02:07.386" v="3531" actId="20577"/>
          <ac:spMkLst>
            <pc:docMk/>
            <pc:sldMk cId="1371360492" sldId="319"/>
            <ac:spMk id="7" creationId="{74BD9EB0-5CDD-DF6B-B172-3567ECECD6C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BD0D7-C357-4782-8EC1-75D840B03083}" type="doc">
      <dgm:prSet loTypeId="urn:microsoft.com/office/officeart/2005/8/layout/process3" loCatId="process" qsTypeId="urn:microsoft.com/office/officeart/2005/8/quickstyle/simple2" qsCatId="simple" csTypeId="urn:microsoft.com/office/officeart/2005/8/colors/accent3_3" csCatId="accent3" phldr="1"/>
      <dgm:spPr/>
      <dgm:t>
        <a:bodyPr/>
        <a:lstStyle/>
        <a:p>
          <a:endParaRPr lang="en-DE"/>
        </a:p>
      </dgm:t>
    </dgm:pt>
    <dgm:pt modelId="{30F95486-7975-48FF-A0EF-7C8423B726E4}">
      <dgm:prSet phldrT="[Text]" custT="1"/>
      <dgm:spPr/>
      <dgm:t>
        <a:bodyPr/>
        <a:lstStyle/>
        <a:p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Data Preparation</a:t>
          </a:r>
          <a:endParaRPr lang="en-DE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8B4A56-C0A8-46E3-8C28-CF20E55B42BE}" type="parTrans" cxnId="{758E5F10-B1D6-403F-8586-B42877A1AA6B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067880-8957-4661-964D-62959C08EAA3}" type="sibTrans" cxnId="{758E5F10-B1D6-403F-8586-B42877A1AA6B}">
      <dgm:prSet custT="1"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2D6F0A-DD18-4BC6-9E44-F80CD951C8C0}">
      <dgm:prSet phldrT="[Text]" custT="1"/>
      <dgm:spPr/>
      <dgm:t>
        <a:bodyPr/>
        <a:lstStyle/>
        <a:p>
          <a: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  <a:t>Gather and preprocess company data</a:t>
          </a:r>
          <a:endParaRPr lang="en-DE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EE6590-D051-464E-8A42-E47744D81E52}" type="parTrans" cxnId="{321E5145-8305-496C-8B36-46B83575AC15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F23EDFA-EA4B-4607-AB38-BB81043CF945}" type="sibTrans" cxnId="{321E5145-8305-496C-8B36-46B83575AC15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E66209-6A8C-46AC-8436-6A017E854473}">
      <dgm:prSet phldrT="[Text]" custT="1"/>
      <dgm:spPr/>
      <dgm:t>
        <a:bodyPr/>
        <a:lstStyle/>
        <a:p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Modeling</a:t>
          </a:r>
          <a:endParaRPr lang="en-DE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0DED1F-43D2-4CC4-9F5C-A91E5173D7E8}" type="parTrans" cxnId="{34A5F3EF-24A7-4F9B-BA80-73F7DCD75CB5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504890D-805C-4A1E-A307-A1FCB7AFF498}" type="sibTrans" cxnId="{34A5F3EF-24A7-4F9B-BA80-73F7DCD75CB5}">
      <dgm:prSet custT="1"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CD9C6-B7DF-4744-8204-5631F0A0F3B9}">
      <dgm:prSet phldrT="[Text]" custT="1"/>
      <dgm:spPr/>
      <dgm:t>
        <a:bodyPr/>
        <a:lstStyle/>
        <a:p>
          <a: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  <a:t>Train model on risk factors</a:t>
          </a:r>
          <a:endParaRPr lang="en-DE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21EC03C-8295-4282-ACBF-1EBA22D40231}" type="parTrans" cxnId="{3F1F742D-4BFF-4898-94C6-E21178D5C82E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6F44C8-4E86-48C3-A51B-8153840314B8}" type="sibTrans" cxnId="{3F1F742D-4BFF-4898-94C6-E21178D5C82E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70DDE1C-DBB5-4BBD-9BEC-4E7E5188F4C3}">
      <dgm:prSet phldrT="[Text]" custT="1"/>
      <dgm:spPr/>
      <dgm:t>
        <a:bodyPr/>
        <a:lstStyle/>
        <a:p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Reporting</a:t>
          </a:r>
          <a:endParaRPr lang="en-DE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9A4B950-DB7D-4222-B052-BAA3533D1079}" type="parTrans" cxnId="{C430BFC8-3430-49BE-B319-D3949CD21E79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0866EA-5E7E-427C-9A30-8DBC1BD25633}" type="sibTrans" cxnId="{C430BFC8-3430-49BE-B319-D3949CD21E79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843CBA3-E857-440D-87FD-F15EE72F2B1D}">
      <dgm:prSet phldrT="[Text]" custT="1"/>
      <dgm:spPr/>
      <dgm:t>
        <a:bodyPr/>
        <a:lstStyle/>
        <a:p>
          <a: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  <a:t>Build informative and interactive dashboard (PBI)</a:t>
          </a:r>
          <a:endParaRPr lang="en-DE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8D43B43-79F8-4878-A281-F2FF4F2D7E0A}" type="parTrans" cxnId="{28479DD0-FC43-446A-BB38-81BE4AF405B5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0B2334-FEE2-4C2E-8A3B-16B00C12E7C5}" type="sibTrans" cxnId="{28479DD0-FC43-446A-BB38-81BE4AF405B5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CA6D19-08EA-480E-A607-EED737C3F571}">
      <dgm:prSet phldrT="[Text]" custT="1"/>
      <dgm:spPr/>
      <dgm:t>
        <a:bodyPr/>
        <a:lstStyle/>
        <a:p>
          <a: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  <a:t>Engineer risk features</a:t>
          </a:r>
          <a:endParaRPr lang="en-DE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F1C7956-6F31-408F-9910-D7FC0BE69640}" type="parTrans" cxnId="{0D6FAD07-0EB8-42CF-8861-C5B73FAB2392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E08B248-6ABD-490F-97B0-01EA616E66CA}" type="sibTrans" cxnId="{0D6FAD07-0EB8-42CF-8861-C5B73FAB2392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65810FB-0D49-41B6-A363-9EA1B30ABDFF}">
      <dgm:prSet phldrT="[Text]" custT="1"/>
      <dgm:spPr/>
      <dgm:t>
        <a:bodyPr/>
        <a:lstStyle/>
        <a:p>
          <a: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  <a:t>Predict risk for the next month</a:t>
          </a:r>
          <a:endParaRPr lang="en-DE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C6E4BD1-76F0-4EF9-9456-926CB5E94C0C}" type="parTrans" cxnId="{10F3A364-B3AC-41D5-85F5-AEEB8F4D0DB8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03D618-E007-4DAF-881A-162E20040415}" type="sibTrans" cxnId="{10F3A364-B3AC-41D5-85F5-AEEB8F4D0DB8}">
      <dgm:prSet/>
      <dgm:spPr/>
      <dgm:t>
        <a:bodyPr/>
        <a:lstStyle/>
        <a:p>
          <a:endParaRPr lang="en-DE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5D82362-E7D9-45B4-97F8-F03AB9DD9409}">
      <dgm:prSet phldrT="[Text]" custT="1"/>
      <dgm:spPr/>
      <dgm:t>
        <a:bodyPr/>
        <a:lstStyle/>
        <a:p>
          <a:endParaRPr lang="en-DE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3C49B1-2821-4886-ABBA-0DE964DCAF1D}" type="parTrans" cxnId="{F56AF591-C70C-4895-B5C9-5B36FF3E289B}">
      <dgm:prSet/>
      <dgm:spPr/>
      <dgm:t>
        <a:bodyPr/>
        <a:lstStyle/>
        <a:p>
          <a:endParaRPr lang="en-D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752C43-96A2-43B6-9510-84079A1B6ADD}" type="sibTrans" cxnId="{F56AF591-C70C-4895-B5C9-5B36FF3E289B}">
      <dgm:prSet/>
      <dgm:spPr/>
      <dgm:t>
        <a:bodyPr/>
        <a:lstStyle/>
        <a:p>
          <a:endParaRPr lang="en-D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0CD4CF-3E3A-4AD1-9C8E-F34D181507DF}">
      <dgm:prSet phldrT="[Text]" custT="1"/>
      <dgm:spPr/>
      <dgm:t>
        <a:bodyPr/>
        <a:lstStyle/>
        <a:p>
          <a:endParaRPr lang="en-DE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A224C23-905D-4C84-9449-144AE91BE997}" type="parTrans" cxnId="{038A4655-B669-450D-A191-70100222850C}">
      <dgm:prSet/>
      <dgm:spPr/>
      <dgm:t>
        <a:bodyPr/>
        <a:lstStyle/>
        <a:p>
          <a:endParaRPr lang="en-D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37897B-D8DA-478D-A841-0379C2C81CAC}" type="sibTrans" cxnId="{038A4655-B669-450D-A191-70100222850C}">
      <dgm:prSet/>
      <dgm:spPr/>
      <dgm:t>
        <a:bodyPr/>
        <a:lstStyle/>
        <a:p>
          <a:endParaRPr lang="en-DE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E56DB2-E826-4DFB-9653-7D8FC9701114}" type="pres">
      <dgm:prSet presAssocID="{9AEBD0D7-C357-4782-8EC1-75D840B03083}" presName="linearFlow" presStyleCnt="0">
        <dgm:presLayoutVars>
          <dgm:dir/>
          <dgm:animLvl val="lvl"/>
          <dgm:resizeHandles val="exact"/>
        </dgm:presLayoutVars>
      </dgm:prSet>
      <dgm:spPr/>
    </dgm:pt>
    <dgm:pt modelId="{7BA9149F-E8EE-4CEF-A301-FF304586FF64}" type="pres">
      <dgm:prSet presAssocID="{30F95486-7975-48FF-A0EF-7C8423B726E4}" presName="composite" presStyleCnt="0"/>
      <dgm:spPr/>
    </dgm:pt>
    <dgm:pt modelId="{E9E0C397-F28F-48AF-927F-F1613739ED1C}" type="pres">
      <dgm:prSet presAssocID="{30F95486-7975-48FF-A0EF-7C8423B726E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D609B0-573B-4CE0-8A7A-DA169E73D002}" type="pres">
      <dgm:prSet presAssocID="{30F95486-7975-48FF-A0EF-7C8423B726E4}" presName="parSh" presStyleLbl="node1" presStyleIdx="0" presStyleCnt="3" custScaleX="80852" custScaleY="82223" custLinFactNeighborX="-17" custLinFactNeighborY="-103"/>
      <dgm:spPr/>
    </dgm:pt>
    <dgm:pt modelId="{D0195DD0-E4B7-45F6-A426-7D20A0C5C357}" type="pres">
      <dgm:prSet presAssocID="{30F95486-7975-48FF-A0EF-7C8423B726E4}" presName="desTx" presStyleLbl="fgAcc1" presStyleIdx="0" presStyleCnt="3" custScaleX="99140" custScaleY="98414">
        <dgm:presLayoutVars>
          <dgm:bulletEnabled val="1"/>
        </dgm:presLayoutVars>
      </dgm:prSet>
      <dgm:spPr/>
    </dgm:pt>
    <dgm:pt modelId="{3DC57E3F-FD84-4FB4-8A80-CB741529E883}" type="pres">
      <dgm:prSet presAssocID="{A6067880-8957-4661-964D-62959C08EAA3}" presName="sibTrans" presStyleLbl="sibTrans2D1" presStyleIdx="0" presStyleCnt="2"/>
      <dgm:spPr/>
    </dgm:pt>
    <dgm:pt modelId="{F6C66717-1570-40FE-867D-6DE70D525F2F}" type="pres">
      <dgm:prSet presAssocID="{A6067880-8957-4661-964D-62959C08EAA3}" presName="connTx" presStyleLbl="sibTrans2D1" presStyleIdx="0" presStyleCnt="2"/>
      <dgm:spPr/>
    </dgm:pt>
    <dgm:pt modelId="{0BF222A7-1901-4C68-B938-97CC00738BD0}" type="pres">
      <dgm:prSet presAssocID="{94E66209-6A8C-46AC-8436-6A017E854473}" presName="composite" presStyleCnt="0"/>
      <dgm:spPr/>
    </dgm:pt>
    <dgm:pt modelId="{86DEBAB4-0568-4A9C-A9DC-AEE8E1C0630D}" type="pres">
      <dgm:prSet presAssocID="{94E66209-6A8C-46AC-8436-6A017E85447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DF8DA08-64A9-4DED-B6DE-C94590C7098F}" type="pres">
      <dgm:prSet presAssocID="{94E66209-6A8C-46AC-8436-6A017E854473}" presName="parSh" presStyleLbl="node1" presStyleIdx="1" presStyleCnt="3" custScaleX="80852" custScaleY="82223"/>
      <dgm:spPr/>
    </dgm:pt>
    <dgm:pt modelId="{F878B7B9-6440-4088-A3DA-8DC7F7C51EC1}" type="pres">
      <dgm:prSet presAssocID="{94E66209-6A8C-46AC-8436-6A017E854473}" presName="desTx" presStyleLbl="fgAcc1" presStyleIdx="1" presStyleCnt="3">
        <dgm:presLayoutVars>
          <dgm:bulletEnabled val="1"/>
        </dgm:presLayoutVars>
      </dgm:prSet>
      <dgm:spPr/>
    </dgm:pt>
    <dgm:pt modelId="{F34CDF83-2D72-44A2-8E24-60BD8ED0F005}" type="pres">
      <dgm:prSet presAssocID="{0504890D-805C-4A1E-A307-A1FCB7AFF498}" presName="sibTrans" presStyleLbl="sibTrans2D1" presStyleIdx="1" presStyleCnt="2"/>
      <dgm:spPr/>
    </dgm:pt>
    <dgm:pt modelId="{84A77B6E-5DB8-4892-9BED-A58A6407E26F}" type="pres">
      <dgm:prSet presAssocID="{0504890D-805C-4A1E-A307-A1FCB7AFF498}" presName="connTx" presStyleLbl="sibTrans2D1" presStyleIdx="1" presStyleCnt="2"/>
      <dgm:spPr/>
    </dgm:pt>
    <dgm:pt modelId="{BC77AF6D-021D-44C5-AEF9-703CE151088A}" type="pres">
      <dgm:prSet presAssocID="{370DDE1C-DBB5-4BBD-9BEC-4E7E5188F4C3}" presName="composite" presStyleCnt="0"/>
      <dgm:spPr/>
    </dgm:pt>
    <dgm:pt modelId="{3F9D6F99-ECB5-48A7-A2A8-4E56D23302CF}" type="pres">
      <dgm:prSet presAssocID="{370DDE1C-DBB5-4BBD-9BEC-4E7E5188F4C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8CCA231-952C-497A-936D-FB6D5A6D90CC}" type="pres">
      <dgm:prSet presAssocID="{370DDE1C-DBB5-4BBD-9BEC-4E7E5188F4C3}" presName="parSh" presStyleLbl="node1" presStyleIdx="2" presStyleCnt="3" custScaleX="80852" custScaleY="82223"/>
      <dgm:spPr/>
    </dgm:pt>
    <dgm:pt modelId="{DB138F28-C0FD-4DF0-B91C-CDA95104B4FB}" type="pres">
      <dgm:prSet presAssocID="{370DDE1C-DBB5-4BBD-9BEC-4E7E5188F4C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CBDDA00-EF1A-48DD-A5B4-765AB6781A17}" type="presOf" srcId="{F65810FB-0D49-41B6-A363-9EA1B30ABDFF}" destId="{F878B7B9-6440-4088-A3DA-8DC7F7C51EC1}" srcOrd="0" destOrd="2" presId="urn:microsoft.com/office/officeart/2005/8/layout/process3"/>
    <dgm:cxn modelId="{FAE78D04-3BC1-422A-8049-66095FAC5CCF}" type="presOf" srcId="{A6CA6D19-08EA-480E-A607-EED737C3F571}" destId="{D0195DD0-E4B7-45F6-A426-7D20A0C5C357}" srcOrd="0" destOrd="2" presId="urn:microsoft.com/office/officeart/2005/8/layout/process3"/>
    <dgm:cxn modelId="{0D6FAD07-0EB8-42CF-8861-C5B73FAB2392}" srcId="{30F95486-7975-48FF-A0EF-7C8423B726E4}" destId="{A6CA6D19-08EA-480E-A607-EED737C3F571}" srcOrd="2" destOrd="0" parTransId="{5F1C7956-6F31-408F-9910-D7FC0BE69640}" sibTransId="{DE08B248-6ABD-490F-97B0-01EA616E66CA}"/>
    <dgm:cxn modelId="{758E5F10-B1D6-403F-8586-B42877A1AA6B}" srcId="{9AEBD0D7-C357-4782-8EC1-75D840B03083}" destId="{30F95486-7975-48FF-A0EF-7C8423B726E4}" srcOrd="0" destOrd="0" parTransId="{098B4A56-C0A8-46E3-8C28-CF20E55B42BE}" sibTransId="{A6067880-8957-4661-964D-62959C08EAA3}"/>
    <dgm:cxn modelId="{3F1F742D-4BFF-4898-94C6-E21178D5C82E}" srcId="{94E66209-6A8C-46AC-8436-6A017E854473}" destId="{D66CD9C6-B7DF-4744-8204-5631F0A0F3B9}" srcOrd="0" destOrd="0" parTransId="{221EC03C-8295-4282-ACBF-1EBA22D40231}" sibTransId="{DB6F44C8-4E86-48C3-A51B-8153840314B8}"/>
    <dgm:cxn modelId="{4E9AEE38-612C-42F5-8768-729546DA1B03}" type="presOf" srcId="{C5D82362-E7D9-45B4-97F8-F03AB9DD9409}" destId="{F878B7B9-6440-4088-A3DA-8DC7F7C51EC1}" srcOrd="0" destOrd="1" presId="urn:microsoft.com/office/officeart/2005/8/layout/process3"/>
    <dgm:cxn modelId="{DAA8F843-9FA1-4271-A48A-32B8EF871601}" type="presOf" srcId="{370DDE1C-DBB5-4BBD-9BEC-4E7E5188F4C3}" destId="{A8CCA231-952C-497A-936D-FB6D5A6D90CC}" srcOrd="1" destOrd="0" presId="urn:microsoft.com/office/officeart/2005/8/layout/process3"/>
    <dgm:cxn modelId="{E5EB9C44-1EDB-41E4-8BF0-A302CB162535}" type="presOf" srcId="{0504890D-805C-4A1E-A307-A1FCB7AFF498}" destId="{F34CDF83-2D72-44A2-8E24-60BD8ED0F005}" srcOrd="0" destOrd="0" presId="urn:microsoft.com/office/officeart/2005/8/layout/process3"/>
    <dgm:cxn modelId="{10F3A364-B3AC-41D5-85F5-AEEB8F4D0DB8}" srcId="{94E66209-6A8C-46AC-8436-6A017E854473}" destId="{F65810FB-0D49-41B6-A363-9EA1B30ABDFF}" srcOrd="2" destOrd="0" parTransId="{BC6E4BD1-76F0-4EF9-9456-926CB5E94C0C}" sibTransId="{8F03D618-E007-4DAF-881A-162E20040415}"/>
    <dgm:cxn modelId="{321E5145-8305-496C-8B36-46B83575AC15}" srcId="{30F95486-7975-48FF-A0EF-7C8423B726E4}" destId="{6D2D6F0A-DD18-4BC6-9E44-F80CD951C8C0}" srcOrd="0" destOrd="0" parTransId="{CDEE6590-D051-464E-8A42-E47744D81E52}" sibTransId="{9F23EDFA-EA4B-4607-AB38-BB81043CF945}"/>
    <dgm:cxn modelId="{4D657948-C7FE-46B4-A6B5-D5FD823C9B8A}" type="presOf" srcId="{260CD4CF-3E3A-4AD1-9C8E-F34D181507DF}" destId="{D0195DD0-E4B7-45F6-A426-7D20A0C5C357}" srcOrd="0" destOrd="1" presId="urn:microsoft.com/office/officeart/2005/8/layout/process3"/>
    <dgm:cxn modelId="{285E8F69-AC87-4282-A71C-CA044886F817}" type="presOf" srcId="{0504890D-805C-4A1E-A307-A1FCB7AFF498}" destId="{84A77B6E-5DB8-4892-9BED-A58A6407E26F}" srcOrd="1" destOrd="0" presId="urn:microsoft.com/office/officeart/2005/8/layout/process3"/>
    <dgm:cxn modelId="{334F076A-ABC7-4EC1-A39F-006679AD56CE}" type="presOf" srcId="{6D2D6F0A-DD18-4BC6-9E44-F80CD951C8C0}" destId="{D0195DD0-E4B7-45F6-A426-7D20A0C5C357}" srcOrd="0" destOrd="0" presId="urn:microsoft.com/office/officeart/2005/8/layout/process3"/>
    <dgm:cxn modelId="{1C81026D-DF42-4750-8C5E-123EC5C72BDF}" type="presOf" srcId="{A6067880-8957-4661-964D-62959C08EAA3}" destId="{F6C66717-1570-40FE-867D-6DE70D525F2F}" srcOrd="1" destOrd="0" presId="urn:microsoft.com/office/officeart/2005/8/layout/process3"/>
    <dgm:cxn modelId="{63A31F72-DCB7-4879-91B3-C675164C0184}" type="presOf" srcId="{370DDE1C-DBB5-4BBD-9BEC-4E7E5188F4C3}" destId="{3F9D6F99-ECB5-48A7-A2A8-4E56D23302CF}" srcOrd="0" destOrd="0" presId="urn:microsoft.com/office/officeart/2005/8/layout/process3"/>
    <dgm:cxn modelId="{038A4655-B669-450D-A191-70100222850C}" srcId="{30F95486-7975-48FF-A0EF-7C8423B726E4}" destId="{260CD4CF-3E3A-4AD1-9C8E-F34D181507DF}" srcOrd="1" destOrd="0" parTransId="{FA224C23-905D-4C84-9449-144AE91BE997}" sibTransId="{C637897B-D8DA-478D-A841-0379C2C81CAC}"/>
    <dgm:cxn modelId="{C4F84B75-FC1A-4920-B319-FB72476342FB}" type="presOf" srcId="{94E66209-6A8C-46AC-8436-6A017E854473}" destId="{9DF8DA08-64A9-4DED-B6DE-C94590C7098F}" srcOrd="1" destOrd="0" presId="urn:microsoft.com/office/officeart/2005/8/layout/process3"/>
    <dgm:cxn modelId="{F56AF591-C70C-4895-B5C9-5B36FF3E289B}" srcId="{94E66209-6A8C-46AC-8436-6A017E854473}" destId="{C5D82362-E7D9-45B4-97F8-F03AB9DD9409}" srcOrd="1" destOrd="0" parTransId="{B53C49B1-2821-4886-ABBA-0DE964DCAF1D}" sibTransId="{36752C43-96A2-43B6-9510-84079A1B6ADD}"/>
    <dgm:cxn modelId="{1ED0709F-4E0A-472C-B052-FDE3A5E7D1EA}" type="presOf" srcId="{D66CD9C6-B7DF-4744-8204-5631F0A0F3B9}" destId="{F878B7B9-6440-4088-A3DA-8DC7F7C51EC1}" srcOrd="0" destOrd="0" presId="urn:microsoft.com/office/officeart/2005/8/layout/process3"/>
    <dgm:cxn modelId="{D93AC9BD-86B5-428B-9B1E-AEBD1880F958}" type="presOf" srcId="{30F95486-7975-48FF-A0EF-7C8423B726E4}" destId="{1ED609B0-573B-4CE0-8A7A-DA169E73D002}" srcOrd="1" destOrd="0" presId="urn:microsoft.com/office/officeart/2005/8/layout/process3"/>
    <dgm:cxn modelId="{7CD9ACBE-7DC7-41AF-A997-CDA3816CD09A}" type="presOf" srcId="{30F95486-7975-48FF-A0EF-7C8423B726E4}" destId="{E9E0C397-F28F-48AF-927F-F1613739ED1C}" srcOrd="0" destOrd="0" presId="urn:microsoft.com/office/officeart/2005/8/layout/process3"/>
    <dgm:cxn modelId="{C09CA4C5-A35E-4F62-B451-96BE2CB927F6}" type="presOf" srcId="{A6067880-8957-4661-964D-62959C08EAA3}" destId="{3DC57E3F-FD84-4FB4-8A80-CB741529E883}" srcOrd="0" destOrd="0" presId="urn:microsoft.com/office/officeart/2005/8/layout/process3"/>
    <dgm:cxn modelId="{C430BFC8-3430-49BE-B319-D3949CD21E79}" srcId="{9AEBD0D7-C357-4782-8EC1-75D840B03083}" destId="{370DDE1C-DBB5-4BBD-9BEC-4E7E5188F4C3}" srcOrd="2" destOrd="0" parTransId="{D9A4B950-DB7D-4222-B052-BAA3533D1079}" sibTransId="{3F0866EA-5E7E-427C-9A30-8DBC1BD25633}"/>
    <dgm:cxn modelId="{28479DD0-FC43-446A-BB38-81BE4AF405B5}" srcId="{370DDE1C-DBB5-4BBD-9BEC-4E7E5188F4C3}" destId="{6843CBA3-E857-440D-87FD-F15EE72F2B1D}" srcOrd="0" destOrd="0" parTransId="{58D43B43-79F8-4878-A281-F2FF4F2D7E0A}" sibTransId="{3C0B2334-FEE2-4C2E-8A3B-16B00C12E7C5}"/>
    <dgm:cxn modelId="{0DE010DB-798F-4BF0-9FA7-274FC860F432}" type="presOf" srcId="{9AEBD0D7-C357-4782-8EC1-75D840B03083}" destId="{AFE56DB2-E826-4DFB-9653-7D8FC9701114}" srcOrd="0" destOrd="0" presId="urn:microsoft.com/office/officeart/2005/8/layout/process3"/>
    <dgm:cxn modelId="{F3A51EDD-D917-4B24-89F1-E46A0303ABEB}" type="presOf" srcId="{6843CBA3-E857-440D-87FD-F15EE72F2B1D}" destId="{DB138F28-C0FD-4DF0-B91C-CDA95104B4FB}" srcOrd="0" destOrd="0" presId="urn:microsoft.com/office/officeart/2005/8/layout/process3"/>
    <dgm:cxn modelId="{15FF8BE4-C93B-462F-8E55-1DD0B10D0BCC}" type="presOf" srcId="{94E66209-6A8C-46AC-8436-6A017E854473}" destId="{86DEBAB4-0568-4A9C-A9DC-AEE8E1C0630D}" srcOrd="0" destOrd="0" presId="urn:microsoft.com/office/officeart/2005/8/layout/process3"/>
    <dgm:cxn modelId="{34A5F3EF-24A7-4F9B-BA80-73F7DCD75CB5}" srcId="{9AEBD0D7-C357-4782-8EC1-75D840B03083}" destId="{94E66209-6A8C-46AC-8436-6A017E854473}" srcOrd="1" destOrd="0" parTransId="{810DED1F-43D2-4CC4-9F5C-A91E5173D7E8}" sibTransId="{0504890D-805C-4A1E-A307-A1FCB7AFF498}"/>
    <dgm:cxn modelId="{9D537B78-D214-4ED1-959C-191A8DE5E042}" type="presParOf" srcId="{AFE56DB2-E826-4DFB-9653-7D8FC9701114}" destId="{7BA9149F-E8EE-4CEF-A301-FF304586FF64}" srcOrd="0" destOrd="0" presId="urn:microsoft.com/office/officeart/2005/8/layout/process3"/>
    <dgm:cxn modelId="{047C9BF2-F390-4E82-8D09-3BE90921630A}" type="presParOf" srcId="{7BA9149F-E8EE-4CEF-A301-FF304586FF64}" destId="{E9E0C397-F28F-48AF-927F-F1613739ED1C}" srcOrd="0" destOrd="0" presId="urn:microsoft.com/office/officeart/2005/8/layout/process3"/>
    <dgm:cxn modelId="{B7E4D93F-7CAE-440E-AA66-D7F897B96FCB}" type="presParOf" srcId="{7BA9149F-E8EE-4CEF-A301-FF304586FF64}" destId="{1ED609B0-573B-4CE0-8A7A-DA169E73D002}" srcOrd="1" destOrd="0" presId="urn:microsoft.com/office/officeart/2005/8/layout/process3"/>
    <dgm:cxn modelId="{038E3148-0896-4053-A57B-63EDCE12A74D}" type="presParOf" srcId="{7BA9149F-E8EE-4CEF-A301-FF304586FF64}" destId="{D0195DD0-E4B7-45F6-A426-7D20A0C5C357}" srcOrd="2" destOrd="0" presId="urn:microsoft.com/office/officeart/2005/8/layout/process3"/>
    <dgm:cxn modelId="{075B0330-B351-4ABA-9866-1DB01471AB9D}" type="presParOf" srcId="{AFE56DB2-E826-4DFB-9653-7D8FC9701114}" destId="{3DC57E3F-FD84-4FB4-8A80-CB741529E883}" srcOrd="1" destOrd="0" presId="urn:microsoft.com/office/officeart/2005/8/layout/process3"/>
    <dgm:cxn modelId="{4C7124F3-4041-41DA-8925-FC84A6F709BB}" type="presParOf" srcId="{3DC57E3F-FD84-4FB4-8A80-CB741529E883}" destId="{F6C66717-1570-40FE-867D-6DE70D525F2F}" srcOrd="0" destOrd="0" presId="urn:microsoft.com/office/officeart/2005/8/layout/process3"/>
    <dgm:cxn modelId="{F5AF02EE-5B6F-4961-A3CB-28DDD8644BB6}" type="presParOf" srcId="{AFE56DB2-E826-4DFB-9653-7D8FC9701114}" destId="{0BF222A7-1901-4C68-B938-97CC00738BD0}" srcOrd="2" destOrd="0" presId="urn:microsoft.com/office/officeart/2005/8/layout/process3"/>
    <dgm:cxn modelId="{4C11A528-518B-481B-9196-6AEF4867351A}" type="presParOf" srcId="{0BF222A7-1901-4C68-B938-97CC00738BD0}" destId="{86DEBAB4-0568-4A9C-A9DC-AEE8E1C0630D}" srcOrd="0" destOrd="0" presId="urn:microsoft.com/office/officeart/2005/8/layout/process3"/>
    <dgm:cxn modelId="{CC0368E2-8C15-4073-9E09-AC389AEB38C0}" type="presParOf" srcId="{0BF222A7-1901-4C68-B938-97CC00738BD0}" destId="{9DF8DA08-64A9-4DED-B6DE-C94590C7098F}" srcOrd="1" destOrd="0" presId="urn:microsoft.com/office/officeart/2005/8/layout/process3"/>
    <dgm:cxn modelId="{C35A2DEE-9BBD-47AA-9EC7-358210724E47}" type="presParOf" srcId="{0BF222A7-1901-4C68-B938-97CC00738BD0}" destId="{F878B7B9-6440-4088-A3DA-8DC7F7C51EC1}" srcOrd="2" destOrd="0" presId="urn:microsoft.com/office/officeart/2005/8/layout/process3"/>
    <dgm:cxn modelId="{FB18BE48-FD49-4A3E-950E-251CF651D9F0}" type="presParOf" srcId="{AFE56DB2-E826-4DFB-9653-7D8FC9701114}" destId="{F34CDF83-2D72-44A2-8E24-60BD8ED0F005}" srcOrd="3" destOrd="0" presId="urn:microsoft.com/office/officeart/2005/8/layout/process3"/>
    <dgm:cxn modelId="{349DD4E2-A617-4B12-9255-5DE711132F45}" type="presParOf" srcId="{F34CDF83-2D72-44A2-8E24-60BD8ED0F005}" destId="{84A77B6E-5DB8-4892-9BED-A58A6407E26F}" srcOrd="0" destOrd="0" presId="urn:microsoft.com/office/officeart/2005/8/layout/process3"/>
    <dgm:cxn modelId="{143E080D-AC01-4621-B76B-E419EA14DC80}" type="presParOf" srcId="{AFE56DB2-E826-4DFB-9653-7D8FC9701114}" destId="{BC77AF6D-021D-44C5-AEF9-703CE151088A}" srcOrd="4" destOrd="0" presId="urn:microsoft.com/office/officeart/2005/8/layout/process3"/>
    <dgm:cxn modelId="{745D8E8A-C09E-488B-BA42-772AE0A213C2}" type="presParOf" srcId="{BC77AF6D-021D-44C5-AEF9-703CE151088A}" destId="{3F9D6F99-ECB5-48A7-A2A8-4E56D23302CF}" srcOrd="0" destOrd="0" presId="urn:microsoft.com/office/officeart/2005/8/layout/process3"/>
    <dgm:cxn modelId="{B189A19F-45A5-49E9-9577-67A9578625CB}" type="presParOf" srcId="{BC77AF6D-021D-44C5-AEF9-703CE151088A}" destId="{A8CCA231-952C-497A-936D-FB6D5A6D90CC}" srcOrd="1" destOrd="0" presId="urn:microsoft.com/office/officeart/2005/8/layout/process3"/>
    <dgm:cxn modelId="{8AB15015-2E7C-44DE-8C69-6AE69C18E0D1}" type="presParOf" srcId="{BC77AF6D-021D-44C5-AEF9-703CE151088A}" destId="{DB138F28-C0FD-4DF0-B91C-CDA95104B4F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609B0-573B-4CE0-8A7A-DA169E73D002}">
      <dsp:nvSpPr>
        <dsp:cNvPr id="0" name=""/>
        <dsp:cNvSpPr/>
      </dsp:nvSpPr>
      <dsp:spPr>
        <a:xfrm>
          <a:off x="0" y="129300"/>
          <a:ext cx="2202055" cy="1598415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Data Preparation</a:t>
          </a:r>
          <a:endParaRPr lang="en-DE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29300"/>
        <a:ext cx="2202055" cy="895758"/>
      </dsp:txXfrm>
    </dsp:sp>
    <dsp:sp modelId="{D0195DD0-E4B7-45F6-A426-7D20A0C5C357}">
      <dsp:nvSpPr>
        <dsp:cNvPr id="0" name=""/>
        <dsp:cNvSpPr/>
      </dsp:nvSpPr>
      <dsp:spPr>
        <a:xfrm>
          <a:off x="308977" y="874822"/>
          <a:ext cx="2700140" cy="2550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Gather and preprocess company data</a:t>
          </a:r>
          <a:endParaRPr lang="en-DE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DE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Engineer risk features</a:t>
          </a:r>
          <a:endParaRPr lang="en-DE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3690" y="949535"/>
        <a:ext cx="2550714" cy="2401464"/>
      </dsp:txXfrm>
    </dsp:sp>
    <dsp:sp modelId="{3DC57E3F-FD84-4FB4-8A80-CB741529E883}">
      <dsp:nvSpPr>
        <dsp:cNvPr id="0" name=""/>
        <dsp:cNvSpPr/>
      </dsp:nvSpPr>
      <dsp:spPr>
        <a:xfrm rot="21593066">
          <a:off x="2677242" y="233939"/>
          <a:ext cx="1007401" cy="678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677242" y="369762"/>
        <a:ext cx="803975" cy="406852"/>
      </dsp:txXfrm>
    </dsp:sp>
    <dsp:sp modelId="{9DF8DA08-64A9-4DED-B6DE-C94590C7098F}">
      <dsp:nvSpPr>
        <dsp:cNvPr id="0" name=""/>
        <dsp:cNvSpPr/>
      </dsp:nvSpPr>
      <dsp:spPr>
        <a:xfrm>
          <a:off x="4102808" y="121025"/>
          <a:ext cx="2202055" cy="1598415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51696"/>
            <a:satOff val="-7634"/>
            <a:lumOff val="205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Modeling</a:t>
          </a:r>
          <a:endParaRPr lang="en-DE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02808" y="121025"/>
        <a:ext cx="2202055" cy="895758"/>
      </dsp:txXfrm>
    </dsp:sp>
    <dsp:sp modelId="{F878B7B9-6440-4088-A3DA-8DC7F7C51EC1}">
      <dsp:nvSpPr>
        <dsp:cNvPr id="0" name=""/>
        <dsp:cNvSpPr/>
      </dsp:nvSpPr>
      <dsp:spPr>
        <a:xfrm>
          <a:off x="4399892" y="843990"/>
          <a:ext cx="2723562" cy="259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51696"/>
              <a:satOff val="-7634"/>
              <a:lumOff val="205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Train model on risk factors</a:t>
          </a:r>
          <a:endParaRPr lang="en-DE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DE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Predict risk for the next month</a:t>
          </a:r>
          <a:endParaRPr lang="en-DE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475809" y="919907"/>
        <a:ext cx="2571728" cy="2440166"/>
      </dsp:txXfrm>
    </dsp:sp>
    <dsp:sp modelId="{F34CDF83-2D72-44A2-8E24-60BD8ED0F005}">
      <dsp:nvSpPr>
        <dsp:cNvPr id="0" name=""/>
        <dsp:cNvSpPr/>
      </dsp:nvSpPr>
      <dsp:spPr>
        <a:xfrm>
          <a:off x="6782934" y="229860"/>
          <a:ext cx="1013510" cy="678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02209"/>
            <a:satOff val="-15036"/>
            <a:lumOff val="399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782934" y="365478"/>
        <a:ext cx="810084" cy="406852"/>
      </dsp:txXfrm>
    </dsp:sp>
    <dsp:sp modelId="{A8CCA231-952C-497A-936D-FB6D5A6D90CC}">
      <dsp:nvSpPr>
        <dsp:cNvPr id="0" name=""/>
        <dsp:cNvSpPr/>
      </dsp:nvSpPr>
      <dsp:spPr>
        <a:xfrm>
          <a:off x="8217146" y="121025"/>
          <a:ext cx="2202055" cy="1598415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03391"/>
            <a:satOff val="-15269"/>
            <a:lumOff val="411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Reporting</a:t>
          </a:r>
          <a:endParaRPr lang="en-DE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217146" y="121025"/>
        <a:ext cx="2202055" cy="895758"/>
      </dsp:txXfrm>
    </dsp:sp>
    <dsp:sp modelId="{DB138F28-C0FD-4DF0-B91C-CDA95104B4FB}">
      <dsp:nvSpPr>
        <dsp:cNvPr id="0" name=""/>
        <dsp:cNvSpPr/>
      </dsp:nvSpPr>
      <dsp:spPr>
        <a:xfrm>
          <a:off x="8514231" y="843990"/>
          <a:ext cx="2723562" cy="259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103391"/>
              <a:satOff val="-15269"/>
              <a:lumOff val="41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Build informative and interactive dashboard (PBI)</a:t>
          </a:r>
          <a:endParaRPr lang="en-DE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590148" y="919907"/>
        <a:ext cx="2571728" cy="2440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C6139-6409-7944-2DF8-AF46CDDA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7EC35-235E-1F61-CF11-6B8A987A4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0FB41-92E1-F8EC-527B-6DB27BDAB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4314D-EAF1-3DBD-29BA-C475D53BF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459C-3ABF-DDA9-FDD3-AACB8DCEA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EC99E-7E71-FA0C-B509-AE8C6DF5F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074325-9312-F9CC-9E9D-432567305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F194F-E3FE-B99C-2ED6-652C3C437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5EFC2-1BF6-4EC3-FBD3-A1F22D19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E8749-5352-6E18-7CC3-0F50FA2B9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ADF2C-76EE-C21C-4979-243FF76CB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54179-B11B-5118-8AA3-238BB622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27456-4DC0-B789-C616-50D21B5B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B6D243-EED7-9648-47B4-733EA5D0B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FF904-CEA2-F006-7B65-FA5D13960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A613D-5876-9EF3-0085-DD1530F64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9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0154-45D5-354F-7962-1779F8DA5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0878E-E32F-E332-7D61-4555A1FDC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7647A-38F8-F7DE-5FF0-D717A5881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A3A8A-3D43-2DB4-241C-7299B533A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BED95-0332-D591-2255-E60DDE51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4943B-C238-6A04-473D-EBD78DFC9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2FF1A-4FBC-D145-1E14-4BD48497E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1E659-4F71-A58B-C076-1E03B157D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3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0A7F0-6AF1-EB5B-ED1C-14F26C4D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68237-90D0-A5D6-7D0E-DE44D3296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01B4A-3304-19B3-025C-AC767230F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0170C-6828-4888-AA8B-992A65A50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7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  <a:solidFill>
            <a:schemeClr val="tx1"/>
          </a:solidFill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warning system</a:t>
            </a:r>
            <a:br>
              <a:rPr lang="en-US" sz="40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 Project @ironhack</a:t>
            </a:r>
            <a:br>
              <a:rPr lang="en-US" sz="32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Anastasia </a:t>
            </a:r>
            <a:r>
              <a:rPr lang="en-US" sz="32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samoylova</a:t>
            </a:r>
            <a:endParaRPr lang="en-US" sz="40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5989-3CB5-0C70-3369-1FF9258F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86065C56-F741-818E-A767-36A2142531D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4BD9EB0-5CDD-DF6B-B172-3567ECEC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97" y="830253"/>
            <a:ext cx="9467127" cy="2527911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137136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81D8F-A04E-571C-E30C-E1FE8063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A9A1FD-2A49-B650-71F4-158FC500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9B999B-1AA0-2419-2C62-6B4B8517A386}"/>
              </a:ext>
            </a:extLst>
          </p:cNvPr>
          <p:cNvSpPr txBox="1">
            <a:spLocks/>
          </p:cNvSpPr>
          <p:nvPr/>
        </p:nvSpPr>
        <p:spPr>
          <a:xfrm>
            <a:off x="305562" y="109728"/>
            <a:ext cx="11029950" cy="120700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FEATURE IMPORTANCE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0FEE40-6810-1745-7050-5A816DCE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36" y="1687008"/>
            <a:ext cx="6305931" cy="34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red arrow going down&#10;&#10;AI-generated content may be incorrect.">
            <a:extLst>
              <a:ext uri="{FF2B5EF4-FFF2-40B4-BE49-F238E27FC236}">
                <a16:creationId xmlns:a16="http://schemas.microsoft.com/office/drawing/2014/main" id="{8F9DBB8F-4D3F-59F0-B34B-1AFA9C02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14" y="1453522"/>
            <a:ext cx="4365025" cy="4374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3" y="365760"/>
            <a:ext cx="10750967" cy="649224"/>
          </a:xfrm>
          <a:noFill/>
        </p:spPr>
        <p:txBody>
          <a:bodyPr anchor="ctr"/>
          <a:lstStyle/>
          <a:p>
            <a:pPr algn="l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Company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2833" y="1453521"/>
            <a:ext cx="7193281" cy="4615395"/>
          </a:xfrm>
          <a:noFill/>
        </p:spPr>
        <p:txBody>
          <a:bodyPr>
            <a:norm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Company Branch: manufacturer of medical devices</a:t>
            </a:r>
          </a:p>
          <a:p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Scope &amp; Objective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Use real company sales data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Detect downward trends that need attention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Develop an early warning system to identify products at risk</a:t>
            </a: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Value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Proactive sales and marketing action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Better forecast accuracy</a:t>
            </a:r>
          </a:p>
          <a:p>
            <a:pPr marL="1257300" lvl="4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Inventory optimization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1337B-EB01-327E-5E5F-65462251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0F58-0C7B-3BF0-9101-B66E70FB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255207"/>
            <a:ext cx="10796016" cy="886968"/>
          </a:xfrm>
          <a:noFill/>
        </p:spPr>
        <p:txBody>
          <a:bodyPr anchor="ctr"/>
          <a:lstStyle/>
          <a:p>
            <a:pPr algn="l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Process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90D371-B321-B3CC-9FEE-FC509D00D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5961198-7D03-15D1-7489-507863234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253142"/>
              </p:ext>
            </p:extLst>
          </p:nvPr>
        </p:nvGraphicFramePr>
        <p:xfrm>
          <a:off x="557784" y="1792224"/>
          <a:ext cx="11237976" cy="355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0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6C0F6-8365-AAE2-15E1-D6B95C5A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76E7-00EA-E1FD-F914-C1698C83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32" y="365760"/>
            <a:ext cx="10724068" cy="649224"/>
          </a:xfrm>
          <a:noFill/>
        </p:spPr>
        <p:txBody>
          <a:bodyPr anchor="ctr"/>
          <a:lstStyle/>
          <a:p>
            <a:pPr algn="l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Project DATA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SCOPe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6CA9-4C50-2F76-D866-C22849177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9732" y="1600200"/>
            <a:ext cx="5323012" cy="4449886"/>
          </a:xfrm>
          <a:noFill/>
        </p:spPr>
        <p:txBody>
          <a:bodyPr>
            <a:norm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Project scope (Priority 1)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Only internal ERP data</a:t>
            </a:r>
          </a:p>
          <a:p>
            <a:pPr marL="628650" lvl="2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from 2022 Jan – 2025 Apr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Future enhancement (Priority 2)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Integrate CRM data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Integrate external data</a:t>
            </a:r>
          </a:p>
          <a:p>
            <a:pPr lvl="2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e.g.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Analytics metrics could help indicate pre-sales user interest and engagement trends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D55C5-C76C-63F8-F217-33C540256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841B07-DBE1-4C25-F2EF-18D948FA2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20280"/>
              </p:ext>
            </p:extLst>
          </p:nvPr>
        </p:nvGraphicFramePr>
        <p:xfrm>
          <a:off x="5952744" y="1515749"/>
          <a:ext cx="5907024" cy="37747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95566">
                  <a:extLst>
                    <a:ext uri="{9D8B030D-6E8A-4147-A177-3AD203B41FA5}">
                      <a16:colId xmlns:a16="http://schemas.microsoft.com/office/drawing/2014/main" val="3207802019"/>
                    </a:ext>
                  </a:extLst>
                </a:gridCol>
                <a:gridCol w="3138106">
                  <a:extLst>
                    <a:ext uri="{9D8B030D-6E8A-4147-A177-3AD203B41FA5}">
                      <a16:colId xmlns:a16="http://schemas.microsoft.com/office/drawing/2014/main" val="20629934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3938501120"/>
                    </a:ext>
                  </a:extLst>
                </a:gridCol>
              </a:tblGrid>
              <a:tr h="30946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PRIORITY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DATA FIELD</a:t>
                      </a:r>
                    </a:p>
                  </a:txBody>
                  <a:tcPr marL="36000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SOURCE</a:t>
                      </a:r>
                    </a:p>
                  </a:txBody>
                  <a:tcPr marL="36000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40705"/>
                  </a:ext>
                </a:extLst>
              </a:tr>
              <a:tr h="37848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Date 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(Transactional Date in Format MMYYYY)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6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ERP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00448"/>
                  </a:ext>
                </a:extLst>
              </a:tr>
              <a:tr h="34148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Units_sold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6000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ERP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207218"/>
                  </a:ext>
                </a:extLst>
              </a:tr>
              <a:tr h="2836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Product_ID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6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ERP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03421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Product_Category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ERP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44026"/>
                  </a:ext>
                </a:extLst>
              </a:tr>
              <a:tr h="44291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Product_Line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6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ERP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96695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Customer_ID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ERP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4242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Sales_Rep_Activity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CRM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405097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Active_users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Web Analytics Platform</a:t>
                      </a: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2043182259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Items_views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Web Analytics Platform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744889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Engaged_sessions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Web Analytics Platform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658639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…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…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25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58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36CA-B2A5-293C-D767-037741252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6E43-F3AC-1F7A-3F1F-87FE36B6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64" y="109728"/>
            <a:ext cx="10678348" cy="1207008"/>
          </a:xfrm>
          <a:noFill/>
        </p:spPr>
        <p:txBody>
          <a:bodyPr anchor="ctr"/>
          <a:lstStyle/>
          <a:p>
            <a:pPr algn="l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preparation – risk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EC47D-8138-DBA5-8C3D-EA5293720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CB07A1-147E-6356-B21D-05761E705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164" y="1443674"/>
            <a:ext cx="10087036" cy="1372678"/>
          </a:xfrm>
          <a:noFill/>
        </p:spPr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These features serve as the foundation for predicting product risks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405DAC-A94F-AF2A-DD6A-B7FFFC7E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77765"/>
              </p:ext>
            </p:extLst>
          </p:nvPr>
        </p:nvGraphicFramePr>
        <p:xfrm>
          <a:off x="657164" y="1892809"/>
          <a:ext cx="10242484" cy="413308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899658">
                  <a:extLst>
                    <a:ext uri="{9D8B030D-6E8A-4147-A177-3AD203B41FA5}">
                      <a16:colId xmlns:a16="http://schemas.microsoft.com/office/drawing/2014/main" val="3207802019"/>
                    </a:ext>
                  </a:extLst>
                </a:gridCol>
                <a:gridCol w="4171413">
                  <a:extLst>
                    <a:ext uri="{9D8B030D-6E8A-4147-A177-3AD203B41FA5}">
                      <a16:colId xmlns:a16="http://schemas.microsoft.com/office/drawing/2014/main" val="20629934"/>
                    </a:ext>
                  </a:extLst>
                </a:gridCol>
                <a:gridCol w="4171413">
                  <a:extLst>
                    <a:ext uri="{9D8B030D-6E8A-4147-A177-3AD203B41FA5}">
                      <a16:colId xmlns:a16="http://schemas.microsoft.com/office/drawing/2014/main" val="3938501120"/>
                    </a:ext>
                  </a:extLst>
                </a:gridCol>
              </a:tblGrid>
              <a:tr h="58439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WHY IT MATTERS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HOW IT’S CALCULATED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40705"/>
                  </a:ext>
                </a:extLst>
              </a:tr>
              <a:tr h="42368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Calendarization Factors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allows normalization of sales by calendarization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each month Y of year X: Total units sold in Y per product category / Total units sold in X per product category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00448"/>
                  </a:ext>
                </a:extLst>
              </a:tr>
              <a:tr h="48618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Normalized 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Neutralizes calendar effects (month lengths, holidays)</a:t>
                      </a:r>
                      <a:b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Allows fair comparisons across products and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 units sold divided by calendarization factor, then normalized by calendarized avg units per product 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/>
                </a:tc>
                <a:extLst>
                  <a:ext uri="{0D108BD9-81ED-4DB2-BD59-A6C34878D82A}">
                    <a16:rowId xmlns:a16="http://schemas.microsoft.com/office/drawing/2014/main" val="3000207218"/>
                  </a:ext>
                </a:extLst>
              </a:tr>
              <a:tr h="41625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 Unique Customers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Allows tracking of customer engagement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Distinct count of customers per product, month and year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03421"/>
                  </a:ext>
                </a:extLst>
              </a:tr>
              <a:tr h="48968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MoM Growth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Measures monthly fluctuations in product performance and customer engagement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(CM - LM) / LM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/>
                </a:tc>
                <a:extLst>
                  <a:ext uri="{0D108BD9-81ED-4DB2-BD59-A6C34878D82A}">
                    <a16:rowId xmlns:a16="http://schemas.microsoft.com/office/drawing/2014/main" val="1409444026"/>
                  </a:ext>
                </a:extLst>
              </a:tr>
              <a:tr h="46333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Deviation from Trend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Detects if the latest point is under- or over-performing relative to recent trend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 between CM and predicted (linear trend) values / predicted 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96695"/>
                  </a:ext>
                </a:extLst>
              </a:tr>
              <a:tr h="42317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Volatility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 volatility indicates instability in sales, which can be a sign of product risk</a:t>
                      </a:r>
                    </a:p>
                  </a:txBody>
                  <a:tcPr marL="72000" marR="8258" marT="8258" marB="0" anchor="ctr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Rolling std dev / rolling mean over 4 months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8258" marT="8258" marB="0" anchor="ctr"/>
                </a:tc>
                <a:extLst>
                  <a:ext uri="{0D108BD9-81ED-4DB2-BD59-A6C34878D82A}">
                    <a16:rowId xmlns:a16="http://schemas.microsoft.com/office/drawing/2014/main" val="350534242"/>
                  </a:ext>
                </a:extLst>
              </a:tr>
              <a:tr h="42317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Consecutive Drop</a:t>
                      </a: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Signal of sustained downward trend</a:t>
                      </a:r>
                    </a:p>
                  </a:txBody>
                  <a:tcPr marL="72000" marR="8258" marT="825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Binary flag if units declined in 4 consecutive months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38909"/>
                  </a:ext>
                </a:extLst>
              </a:tr>
              <a:tr h="42317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Negative Trend Streak</a:t>
                      </a:r>
                    </a:p>
                  </a:txBody>
                  <a:tcPr marL="72000" marR="8258" marT="8258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Signal of sustained downward predicted trend</a:t>
                      </a:r>
                    </a:p>
                  </a:txBody>
                  <a:tcPr marL="72000" marR="8258" marT="8258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buNone/>
                      </a:pP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Counts how many months in a row have had a negative trend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4961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4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045C2-9985-6AE4-F0F0-1C0709991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E7842B-F254-69A0-7C4E-9920BA2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5B37A6-5682-90AA-84E5-F8A014045F90}"/>
              </a:ext>
            </a:extLst>
          </p:cNvPr>
          <p:cNvSpPr txBox="1">
            <a:spLocks/>
          </p:cNvSpPr>
          <p:nvPr/>
        </p:nvSpPr>
        <p:spPr>
          <a:xfrm>
            <a:off x="305562" y="109728"/>
            <a:ext cx="11029950" cy="120700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preparation – target features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8CC938-7465-1726-6579-9646089E9DDA}"/>
              </a:ext>
            </a:extLst>
          </p:cNvPr>
          <p:cNvSpPr txBox="1">
            <a:spLocks/>
          </p:cNvSpPr>
          <p:nvPr/>
        </p:nvSpPr>
        <p:spPr>
          <a:xfrm>
            <a:off x="545592" y="1311562"/>
            <a:ext cx="10087036" cy="51857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 Risk Target Features 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Risk Factors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1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Meta Risk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= combination of risk factors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ym typeface="Wingdings" panose="05000000000000000000" pitchFamily="2" charset="2"/>
              </a:rPr>
              <a:t>All risk factors were shifted 1 month backward to predict next month risk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16FA082-473A-B97B-64FC-CD0DF0BB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97837"/>
              </p:ext>
            </p:extLst>
          </p:nvPr>
        </p:nvGraphicFramePr>
        <p:xfrm>
          <a:off x="545592" y="1972342"/>
          <a:ext cx="9508236" cy="367601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412492">
                  <a:extLst>
                    <a:ext uri="{9D8B030D-6E8A-4147-A177-3AD203B41FA5}">
                      <a16:colId xmlns:a16="http://schemas.microsoft.com/office/drawing/2014/main" val="3207802019"/>
                    </a:ext>
                  </a:extLst>
                </a:gridCol>
                <a:gridCol w="7095744">
                  <a:extLst>
                    <a:ext uri="{9D8B030D-6E8A-4147-A177-3AD203B41FA5}">
                      <a16:colId xmlns:a16="http://schemas.microsoft.com/office/drawing/2014/main" val="20629934"/>
                    </a:ext>
                  </a:extLst>
                </a:gridCol>
              </a:tblGrid>
              <a:tr h="126127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TARGET FEATURE</a:t>
                      </a:r>
                    </a:p>
                  </a:txBody>
                  <a:tcPr marL="36000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THRESHOLD LOGIC / RULE</a:t>
                      </a:r>
                    </a:p>
                  </a:txBody>
                  <a:tcPr marL="36000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40705"/>
                  </a:ext>
                </a:extLst>
              </a:tr>
              <a:tr h="39725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Volatility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Binary flag if Volatility &gt; 0.3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00448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Under Trend Prod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Binary flag if Product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Vs_trend_pct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' &lt; -0.35</a:t>
                      </a: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3000207218"/>
                  </a:ext>
                </a:extLst>
              </a:tr>
              <a:tr h="31492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Under Trend Cust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Binary flag if Customer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Vs_trend_pct-cust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' &lt; -0.35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03421"/>
                  </a:ext>
                </a:extLst>
              </a:tr>
              <a:tr h="27947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Negative Trend </a:t>
                      </a:r>
                    </a:p>
                  </a:txBody>
                  <a:tcPr marL="36000" marR="9525" marT="9525" marB="0" anchor="ctr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Binary flag if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Neg_Trend_Streak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' &gt; 2</a:t>
                      </a: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409444026"/>
                  </a:ext>
                </a:extLst>
              </a:tr>
              <a:tr h="30541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Consecutive Drop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Binary flag if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Consec_Drop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’ = 1</a:t>
                      </a:r>
                    </a:p>
                  </a:txBody>
                  <a:tcPr marL="36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96695"/>
                  </a:ext>
                </a:extLst>
              </a:tr>
              <a:tr h="70694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Target Meta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Meta Risk Level increases with the number of triggered risk factors: </a:t>
                      </a:r>
                    </a:p>
                    <a:p>
                      <a:pPr lvl="1" algn="l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If 4 or more risk factors are TRUE → Meta Risk = 2 </a:t>
                      </a:r>
                    </a:p>
                    <a:p>
                      <a:pPr lvl="1" algn="l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If 2 or 3 risk factors are TRUE → Meta Risk = 1  </a:t>
                      </a:r>
                    </a:p>
                    <a:p>
                      <a:pPr lvl="1" algn="l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Else → Meta Risk = 0</a:t>
                      </a:r>
                    </a:p>
                  </a:txBody>
                  <a:tcPr marL="36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10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2E9D2-EFC6-80D9-CF87-2E9979D4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E992B4-3464-63E1-AE27-DA9E8915E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D8EF39-AFF1-621A-B9CC-B7930448C43F}"/>
              </a:ext>
            </a:extLst>
          </p:cNvPr>
          <p:cNvSpPr txBox="1">
            <a:spLocks/>
          </p:cNvSpPr>
          <p:nvPr/>
        </p:nvSpPr>
        <p:spPr>
          <a:xfrm>
            <a:off x="305562" y="109728"/>
            <a:ext cx="11029950" cy="120700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Modeling pipeline – risk factors and meta risk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9C3242-B94C-3EDF-6E32-C0A9268343E6}"/>
              </a:ext>
            </a:extLst>
          </p:cNvPr>
          <p:cNvSpPr txBox="1">
            <a:spLocks/>
          </p:cNvSpPr>
          <p:nvPr/>
        </p:nvSpPr>
        <p:spPr>
          <a:xfrm>
            <a:off x="305562" y="1499615"/>
            <a:ext cx="10087036" cy="5166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Model Goal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Predict next month’s risk level (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Train each risk factor individually and combine them in a meta-model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For all target features </a:t>
            </a:r>
            <a:r>
              <a:rPr lang="en-US" sz="1600" b="1" dirty="0"/>
              <a:t>labels</a:t>
            </a:r>
            <a:r>
              <a:rPr lang="en-US" sz="1600" dirty="0"/>
              <a:t> and </a:t>
            </a:r>
            <a:r>
              <a:rPr lang="en-US" sz="1600" b="1" dirty="0"/>
              <a:t>probabilities</a:t>
            </a:r>
            <a:r>
              <a:rPr lang="en-US" sz="1600" dirty="0"/>
              <a:t> were predicted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5F9F72F-FCB3-E621-B22C-5153C7646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73405"/>
              </p:ext>
            </p:extLst>
          </p:nvPr>
        </p:nvGraphicFramePr>
        <p:xfrm>
          <a:off x="455676" y="2310670"/>
          <a:ext cx="10242484" cy="326717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43812">
                  <a:extLst>
                    <a:ext uri="{9D8B030D-6E8A-4147-A177-3AD203B41FA5}">
                      <a16:colId xmlns:a16="http://schemas.microsoft.com/office/drawing/2014/main" val="3207802019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629934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3938501120"/>
                    </a:ext>
                  </a:extLst>
                </a:gridCol>
                <a:gridCol w="4766752">
                  <a:extLst>
                    <a:ext uri="{9D8B030D-6E8A-4147-A177-3AD203B41FA5}">
                      <a16:colId xmlns:a16="http://schemas.microsoft.com/office/drawing/2014/main" val="1884764387"/>
                    </a:ext>
                  </a:extLst>
                </a:gridCol>
              </a:tblGrid>
              <a:tr h="5229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CLASS</a:t>
                      </a:r>
                    </a:p>
                  </a:txBody>
                  <a:tcPr marL="72000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FEATURE</a:t>
                      </a:r>
                    </a:p>
                  </a:txBody>
                  <a:tcPr marL="72000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ALGORITHM</a:t>
                      </a:r>
                    </a:p>
                  </a:txBody>
                  <a:tcPr marL="72000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 marL="72000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40705"/>
                  </a:ext>
                </a:extLst>
              </a:tr>
              <a:tr h="4008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Factor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Volatility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GradientBoostingClassifier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Relative variability of sales in last 4 months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00448"/>
                  </a:ext>
                </a:extLst>
              </a:tr>
              <a:tr h="49977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Factor</a:t>
                      </a: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UnderTrend_Prod</a:t>
                      </a: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GradientBoostingClassifier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 vs linear trend based on last 4 months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000207218"/>
                  </a:ext>
                </a:extLst>
              </a:tr>
              <a:tr h="42789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Factor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UnderTrend_Cust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GradientBoostingClassifier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 unique customers per product ID vs linear trend based on last 4 months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03421"/>
                  </a:ext>
                </a:extLst>
              </a:tr>
              <a:tr h="5033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Factor</a:t>
                      </a: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NegTrend</a:t>
                      </a: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GradientBoostingClassifier</a:t>
                      </a: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 Months that product has had a consecutive negative trend. 1 if &gt; 2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09444026"/>
                  </a:ext>
                </a:extLst>
              </a:tr>
              <a:tr h="47733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Factor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ConsDrop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GradientBoostingClassifier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Consecutive decline in sales within last 4 months</a:t>
                      </a:r>
                    </a:p>
                  </a:txBody>
                  <a:tcPr marL="72000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96695"/>
                  </a:ext>
                </a:extLst>
              </a:tr>
              <a:tr h="43500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Risk Meta</a:t>
                      </a:r>
                    </a:p>
                  </a:txBody>
                  <a:tcPr marL="72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Next_Month_Risk</a:t>
                      </a:r>
                    </a:p>
                  </a:txBody>
                  <a:tcPr marL="72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XGBClassifier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2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Modeling using risk features</a:t>
                      </a:r>
                    </a:p>
                  </a:txBody>
                  <a:tcPr marL="72000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53EA5-BA8F-0D9B-6B24-A58BC7D57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D9BB04-13AD-B819-90AA-E8F97DC8B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611B6-3765-590C-F3B2-8A6D21BBD5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0183" y="1567581"/>
            <a:ext cx="9991726" cy="41371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Combining Meta Risk with a calculated weighted Risk Score: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WEIGHTED RISK SCORE %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is the average predicted probability across individual risk factor models, weighted by their feature importance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final META RISK LEVEL</a:t>
            </a:r>
          </a:p>
          <a:p>
            <a:pPr marL="1200150" lvl="4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Meta Risk = 2 and Weighted Risk Score &gt; 65% → High Risk (2)</a:t>
            </a:r>
          </a:p>
          <a:p>
            <a:pPr marL="1200150" lvl="4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 if Meta Risk = 1 and Weighted Risk Score &gt; 40% → Medium Risk (1)</a:t>
            </a:r>
          </a:p>
          <a:p>
            <a:pPr marL="1200150" lvl="4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Else → Low Risk (0)</a:t>
            </a:r>
            <a:endParaRPr lang="en-US" sz="16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Dashboard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5D8FB2-9CBF-A43D-A42C-7DB704A45F26}"/>
              </a:ext>
            </a:extLst>
          </p:cNvPr>
          <p:cNvSpPr txBox="1">
            <a:spLocks/>
          </p:cNvSpPr>
          <p:nvPr/>
        </p:nvSpPr>
        <p:spPr>
          <a:xfrm>
            <a:off x="305562" y="109728"/>
            <a:ext cx="11029950" cy="120700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Final Risk Label Assignment – 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Early Warning System</a:t>
            </a:r>
          </a:p>
        </p:txBody>
      </p:sp>
    </p:spTree>
    <p:extLst>
      <p:ext uri="{BB962C8B-B14F-4D97-AF65-F5344CB8AC3E}">
        <p14:creationId xmlns:p14="http://schemas.microsoft.com/office/powerpoint/2010/main" val="101397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97" y="830253"/>
            <a:ext cx="9467127" cy="2527911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{1B0C9910-8158-4287-A00B-AAC255BC2FD1}TFb73f27a7-0404-48d9-96f8-0ca8d35477ecdfa886be_win32-ebdeb5a7f62f</Template>
  <TotalTime>0</TotalTime>
  <Words>822</Words>
  <Application>Microsoft Office PowerPoint</Application>
  <PresentationFormat>Widescreen</PresentationFormat>
  <Paragraphs>204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Segoe UI</vt:lpstr>
      <vt:lpstr>Wingdings</vt:lpstr>
      <vt:lpstr>Custom</vt:lpstr>
      <vt:lpstr>Early warning system ML Project @ironhack by Anastasia samoylova</vt:lpstr>
      <vt:lpstr>Company X Project</vt:lpstr>
      <vt:lpstr>Process approach</vt:lpstr>
      <vt:lpstr>Project DATA SCOPe</vt:lpstr>
      <vt:lpstr>Data preparation – risk features</vt:lpstr>
      <vt:lpstr>PowerPoint Presentation</vt:lpstr>
      <vt:lpstr>PowerPoint Presentation</vt:lpstr>
      <vt:lpstr>PowerPoint Presentation</vt:lpstr>
      <vt:lpstr>THANK YOU</vt:lpstr>
      <vt:lpstr>BACK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Anastasia Samoylova</dc:creator>
  <cp:lastModifiedBy>Anastasia Samoylova</cp:lastModifiedBy>
  <cp:revision>4</cp:revision>
  <dcterms:created xsi:type="dcterms:W3CDTF">2025-06-14T11:23:49Z</dcterms:created>
  <dcterms:modified xsi:type="dcterms:W3CDTF">2025-07-06T14:30:51Z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