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6"/>
  </p:notesMasterIdLst>
  <p:handoutMasterIdLst>
    <p:handoutMasterId r:id="rId7"/>
  </p:handoutMasterIdLst>
  <p:sldIdLst>
    <p:sldId id="256" r:id="rId3"/>
    <p:sldId id="257" r:id="rId4"/>
    <p:sldId id="259" r:id="rId5"/>
  </p:sldIdLst>
  <p:sldSz cx="9144000" cy="6858000" type="screen4x3"/>
  <p:notesSz cx="6858000" cy="9144000"/>
  <p:defaultTextStyle>
    <a:defPPr>
      <a:defRPr lang="ru-RU"/>
    </a:defPPr>
    <a:lvl1pPr algn="l" rtl="0" fontAlgn="base">
      <a:spcBef>
        <a:spcPct val="0"/>
      </a:spcBef>
      <a:spcAft>
        <a:spcPct val="0"/>
      </a:spcAft>
      <a:defRPr sz="3600" b="1" kern="1200">
        <a:solidFill>
          <a:schemeClr val="tx2"/>
        </a:solidFill>
        <a:latin typeface="Futura LT Book" pitchFamily="2" charset="0"/>
        <a:ea typeface="굴림" charset="-127"/>
        <a:cs typeface="+mn-cs"/>
      </a:defRPr>
    </a:lvl1pPr>
    <a:lvl2pPr marL="457200" algn="l" rtl="0" fontAlgn="base">
      <a:spcBef>
        <a:spcPct val="0"/>
      </a:spcBef>
      <a:spcAft>
        <a:spcPct val="0"/>
      </a:spcAft>
      <a:defRPr sz="3600" b="1" kern="1200">
        <a:solidFill>
          <a:schemeClr val="tx2"/>
        </a:solidFill>
        <a:latin typeface="Futura LT Book" pitchFamily="2" charset="0"/>
        <a:ea typeface="굴림" charset="-127"/>
        <a:cs typeface="+mn-cs"/>
      </a:defRPr>
    </a:lvl2pPr>
    <a:lvl3pPr marL="914400" algn="l" rtl="0" fontAlgn="base">
      <a:spcBef>
        <a:spcPct val="0"/>
      </a:spcBef>
      <a:spcAft>
        <a:spcPct val="0"/>
      </a:spcAft>
      <a:defRPr sz="3600" b="1" kern="1200">
        <a:solidFill>
          <a:schemeClr val="tx2"/>
        </a:solidFill>
        <a:latin typeface="Futura LT Book" pitchFamily="2" charset="0"/>
        <a:ea typeface="굴림" charset="-127"/>
        <a:cs typeface="+mn-cs"/>
      </a:defRPr>
    </a:lvl3pPr>
    <a:lvl4pPr marL="1371600" algn="l" rtl="0" fontAlgn="base">
      <a:spcBef>
        <a:spcPct val="0"/>
      </a:spcBef>
      <a:spcAft>
        <a:spcPct val="0"/>
      </a:spcAft>
      <a:defRPr sz="3600" b="1" kern="1200">
        <a:solidFill>
          <a:schemeClr val="tx2"/>
        </a:solidFill>
        <a:latin typeface="Futura LT Book" pitchFamily="2" charset="0"/>
        <a:ea typeface="굴림" charset="-127"/>
        <a:cs typeface="+mn-cs"/>
      </a:defRPr>
    </a:lvl4pPr>
    <a:lvl5pPr marL="1828800" algn="l" rtl="0" fontAlgn="base">
      <a:spcBef>
        <a:spcPct val="0"/>
      </a:spcBef>
      <a:spcAft>
        <a:spcPct val="0"/>
      </a:spcAft>
      <a:defRPr sz="3600" b="1" kern="1200">
        <a:solidFill>
          <a:schemeClr val="tx2"/>
        </a:solidFill>
        <a:latin typeface="Futura LT Book" pitchFamily="2" charset="0"/>
        <a:ea typeface="굴림" charset="-127"/>
        <a:cs typeface="+mn-cs"/>
      </a:defRPr>
    </a:lvl5pPr>
    <a:lvl6pPr marL="2286000" algn="l" defTabSz="914400" rtl="0" eaLnBrk="1" latinLnBrk="0" hangingPunct="1">
      <a:defRPr sz="3600" b="1" kern="1200">
        <a:solidFill>
          <a:schemeClr val="tx2"/>
        </a:solidFill>
        <a:latin typeface="Futura LT Book" pitchFamily="2" charset="0"/>
        <a:ea typeface="굴림" charset="-127"/>
        <a:cs typeface="+mn-cs"/>
      </a:defRPr>
    </a:lvl6pPr>
    <a:lvl7pPr marL="2743200" algn="l" defTabSz="914400" rtl="0" eaLnBrk="1" latinLnBrk="0" hangingPunct="1">
      <a:defRPr sz="3600" b="1" kern="1200">
        <a:solidFill>
          <a:schemeClr val="tx2"/>
        </a:solidFill>
        <a:latin typeface="Futura LT Book" pitchFamily="2" charset="0"/>
        <a:ea typeface="굴림" charset="-127"/>
        <a:cs typeface="+mn-cs"/>
      </a:defRPr>
    </a:lvl7pPr>
    <a:lvl8pPr marL="3200400" algn="l" defTabSz="914400" rtl="0" eaLnBrk="1" latinLnBrk="0" hangingPunct="1">
      <a:defRPr sz="3600" b="1" kern="1200">
        <a:solidFill>
          <a:schemeClr val="tx2"/>
        </a:solidFill>
        <a:latin typeface="Futura LT Book" pitchFamily="2" charset="0"/>
        <a:ea typeface="굴림" charset="-127"/>
        <a:cs typeface="+mn-cs"/>
      </a:defRPr>
    </a:lvl8pPr>
    <a:lvl9pPr marL="3657600" algn="l" defTabSz="914400" rtl="0" eaLnBrk="1" latinLnBrk="0" hangingPunct="1">
      <a:defRPr sz="3600" b="1" kern="1200">
        <a:solidFill>
          <a:schemeClr val="tx2"/>
        </a:solidFill>
        <a:latin typeface="Futura LT Book" pitchFamily="2" charset="0"/>
        <a:ea typeface="굴림"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8223"/>
    <a:srgbClr val="397B0D"/>
    <a:srgbClr val="000000"/>
    <a:srgbClr val="00499F"/>
    <a:srgbClr val="0CC1E0"/>
    <a:srgbClr val="666666"/>
    <a:srgbClr val="990D16"/>
    <a:srgbClr val="DD7E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5" autoAdjust="0"/>
    <p:restoredTop sz="94648" autoAdjust="0"/>
  </p:normalViewPr>
  <p:slideViewPr>
    <p:cSldViewPr>
      <p:cViewPr varScale="1">
        <p:scale>
          <a:sx n="105" d="100"/>
          <a:sy n="105" d="100"/>
        </p:scale>
        <p:origin x="2076" y="96"/>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1716"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handoutMaster" Target="handoutMasters/handout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320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chemeClr val="tx1"/>
                </a:solidFill>
                <a:latin typeface="Arial" charset="0"/>
              </a:defRPr>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chemeClr val="tx1"/>
                </a:solidFill>
                <a:latin typeface="Arial" charset="0"/>
              </a:defRPr>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chemeClr val="tx1"/>
                </a:solidFill>
                <a:latin typeface="Arial" charset="0"/>
              </a:defRPr>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chemeClr val="tx1"/>
                </a:solidFill>
                <a:latin typeface="Arial" charset="0"/>
              </a:defRPr>
            </a:lvl1pPr>
          </a:lstStyle>
          <a:p>
            <a:fld id="{9C74251D-2D5E-45A9-B79C-3E94B760715A}" type="slidenum">
              <a:rPr lang="ru-RU"/>
              <a:pPr/>
              <a:t>‹#›</a:t>
            </a:fld>
            <a:endParaRPr lang="ru-RU"/>
          </a:p>
        </p:txBody>
      </p:sp>
    </p:spTree>
    <p:extLst>
      <p:ext uri="{BB962C8B-B14F-4D97-AF65-F5344CB8AC3E}">
        <p14:creationId xmlns:p14="http://schemas.microsoft.com/office/powerpoint/2010/main" val="302359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348038" y="3141663"/>
            <a:ext cx="5256212" cy="1438275"/>
          </a:xfrm>
          <a:effectLst>
            <a:outerShdw dist="17961" dir="2700000" algn="ctr" rotWithShape="0">
              <a:schemeClr val="bg2"/>
            </a:outerShdw>
          </a:effectLst>
        </p:spPr>
        <p:txBody>
          <a:bodyPr/>
          <a:lstStyle>
            <a:lvl1pPr>
              <a:defRPr/>
            </a:lvl1pPr>
          </a:lstStyle>
          <a:p>
            <a:pPr lvl="0"/>
            <a:r>
              <a:rPr lang="en-US" noProof="0"/>
              <a:t>Click to edit Master title style</a:t>
            </a:r>
            <a:endParaRPr lang="ru-RU" noProof="0"/>
          </a:p>
        </p:txBody>
      </p:sp>
      <p:sp>
        <p:nvSpPr>
          <p:cNvPr id="5123" name="Rectangle 3"/>
          <p:cNvSpPr>
            <a:spLocks noGrp="1" noChangeArrowheads="1"/>
          </p:cNvSpPr>
          <p:nvPr>
            <p:ph type="subTitle" idx="1"/>
          </p:nvPr>
        </p:nvSpPr>
        <p:spPr>
          <a:xfrm>
            <a:off x="3348038" y="4724400"/>
            <a:ext cx="5256212" cy="504825"/>
          </a:xfrm>
          <a:effectLst>
            <a:outerShdw dist="17961" dir="2700000" algn="ctr" rotWithShape="0">
              <a:schemeClr val="bg2"/>
            </a:outerShdw>
          </a:effectLst>
        </p:spPr>
        <p:txBody>
          <a:bodyPr/>
          <a:lstStyle>
            <a:lvl1pPr marL="0" indent="0">
              <a:buFontTx/>
              <a:buNone/>
              <a:defRPr>
                <a:solidFill>
                  <a:srgbClr val="000000"/>
                </a:solidFill>
                <a:latin typeface="Futura LT Book" pitchFamily="2" charset="0"/>
              </a:defRPr>
            </a:lvl1pPr>
          </a:lstStyle>
          <a:p>
            <a:pPr lvl="0"/>
            <a:r>
              <a:rPr lang="en-US" noProof="0"/>
              <a:t>Click to edit Master subtitle style</a:t>
            </a:r>
            <a:endParaRPr lang="ru-RU"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213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48488" y="1196975"/>
            <a:ext cx="1800225" cy="54006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47813" y="1196975"/>
            <a:ext cx="5248275"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5382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E743C848-209C-4F59-9DA2-92D7606782FE}" type="slidenum">
              <a:rPr lang="ru-RU"/>
              <a:pPr/>
              <a:t>‹#›</a:t>
            </a:fld>
            <a:endParaRPr lang="ru-RU"/>
          </a:p>
        </p:txBody>
      </p:sp>
    </p:spTree>
    <p:extLst>
      <p:ext uri="{BB962C8B-B14F-4D97-AF65-F5344CB8AC3E}">
        <p14:creationId xmlns:p14="http://schemas.microsoft.com/office/powerpoint/2010/main" val="3228849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AF580B31-4E21-4D0F-8157-FBD0A713F775}" type="slidenum">
              <a:rPr lang="ru-RU"/>
              <a:pPr/>
              <a:t>‹#›</a:t>
            </a:fld>
            <a:endParaRPr lang="ru-RU"/>
          </a:p>
        </p:txBody>
      </p:sp>
    </p:spTree>
    <p:extLst>
      <p:ext uri="{BB962C8B-B14F-4D97-AF65-F5344CB8AC3E}">
        <p14:creationId xmlns:p14="http://schemas.microsoft.com/office/powerpoint/2010/main" val="1581802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04BD8EA9-EA71-48C2-ABF7-875B133861D9}" type="slidenum">
              <a:rPr lang="ru-RU"/>
              <a:pPr/>
              <a:t>‹#›</a:t>
            </a:fld>
            <a:endParaRPr lang="ru-RU"/>
          </a:p>
        </p:txBody>
      </p:sp>
    </p:spTree>
    <p:extLst>
      <p:ext uri="{BB962C8B-B14F-4D97-AF65-F5344CB8AC3E}">
        <p14:creationId xmlns:p14="http://schemas.microsoft.com/office/powerpoint/2010/main" val="438766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08175" y="1600200"/>
            <a:ext cx="33131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3688" y="1600200"/>
            <a:ext cx="33131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0195BE7E-0972-46FC-A69D-D6314248897D}" type="slidenum">
              <a:rPr lang="ru-RU"/>
              <a:pPr/>
              <a:t>‹#›</a:t>
            </a:fld>
            <a:endParaRPr lang="ru-RU"/>
          </a:p>
        </p:txBody>
      </p:sp>
    </p:spTree>
    <p:extLst>
      <p:ext uri="{BB962C8B-B14F-4D97-AF65-F5344CB8AC3E}">
        <p14:creationId xmlns:p14="http://schemas.microsoft.com/office/powerpoint/2010/main" val="3617782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ru-RU"/>
          </a:p>
        </p:txBody>
      </p:sp>
      <p:sp>
        <p:nvSpPr>
          <p:cNvPr id="8" name="Footer Placeholder 7"/>
          <p:cNvSpPr>
            <a:spLocks noGrp="1"/>
          </p:cNvSpPr>
          <p:nvPr>
            <p:ph type="ftr" sz="quarter" idx="11"/>
          </p:nvPr>
        </p:nvSpPr>
        <p:spPr/>
        <p:txBody>
          <a:bodyPr/>
          <a:lstStyle>
            <a:lvl1pPr>
              <a:defRPr/>
            </a:lvl1pPr>
          </a:lstStyle>
          <a:p>
            <a:endParaRPr lang="ru-RU"/>
          </a:p>
        </p:txBody>
      </p:sp>
      <p:sp>
        <p:nvSpPr>
          <p:cNvPr id="9" name="Slide Number Placeholder 8"/>
          <p:cNvSpPr>
            <a:spLocks noGrp="1"/>
          </p:cNvSpPr>
          <p:nvPr>
            <p:ph type="sldNum" sz="quarter" idx="12"/>
          </p:nvPr>
        </p:nvSpPr>
        <p:spPr/>
        <p:txBody>
          <a:bodyPr/>
          <a:lstStyle>
            <a:lvl1pPr>
              <a:defRPr/>
            </a:lvl1pPr>
          </a:lstStyle>
          <a:p>
            <a:fld id="{A0CA9C3F-F388-4BE7-8EFA-52611BDED558}" type="slidenum">
              <a:rPr lang="ru-RU"/>
              <a:pPr/>
              <a:t>‹#›</a:t>
            </a:fld>
            <a:endParaRPr lang="ru-RU"/>
          </a:p>
        </p:txBody>
      </p:sp>
    </p:spTree>
    <p:extLst>
      <p:ext uri="{BB962C8B-B14F-4D97-AF65-F5344CB8AC3E}">
        <p14:creationId xmlns:p14="http://schemas.microsoft.com/office/powerpoint/2010/main" val="2159986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ru-RU"/>
          </a:p>
        </p:txBody>
      </p:sp>
      <p:sp>
        <p:nvSpPr>
          <p:cNvPr id="4" name="Footer Placeholder 3"/>
          <p:cNvSpPr>
            <a:spLocks noGrp="1"/>
          </p:cNvSpPr>
          <p:nvPr>
            <p:ph type="ftr" sz="quarter" idx="11"/>
          </p:nvPr>
        </p:nvSpPr>
        <p:spPr/>
        <p:txBody>
          <a:bodyPr/>
          <a:lstStyle>
            <a:lvl1pPr>
              <a:defRPr/>
            </a:lvl1pPr>
          </a:lstStyle>
          <a:p>
            <a:endParaRPr lang="ru-RU"/>
          </a:p>
        </p:txBody>
      </p:sp>
      <p:sp>
        <p:nvSpPr>
          <p:cNvPr id="5" name="Slide Number Placeholder 4"/>
          <p:cNvSpPr>
            <a:spLocks noGrp="1"/>
          </p:cNvSpPr>
          <p:nvPr>
            <p:ph type="sldNum" sz="quarter" idx="12"/>
          </p:nvPr>
        </p:nvSpPr>
        <p:spPr/>
        <p:txBody>
          <a:bodyPr/>
          <a:lstStyle>
            <a:lvl1pPr>
              <a:defRPr/>
            </a:lvl1pPr>
          </a:lstStyle>
          <a:p>
            <a:fld id="{5A2F356D-587A-483C-A7F3-FD7409D7DDAD}" type="slidenum">
              <a:rPr lang="ru-RU"/>
              <a:pPr/>
              <a:t>‹#›</a:t>
            </a:fld>
            <a:endParaRPr lang="ru-RU"/>
          </a:p>
        </p:txBody>
      </p:sp>
    </p:spTree>
    <p:extLst>
      <p:ext uri="{BB962C8B-B14F-4D97-AF65-F5344CB8AC3E}">
        <p14:creationId xmlns:p14="http://schemas.microsoft.com/office/powerpoint/2010/main" val="4157866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ru-RU"/>
          </a:p>
        </p:txBody>
      </p:sp>
      <p:sp>
        <p:nvSpPr>
          <p:cNvPr id="3" name="Footer Placeholder 2"/>
          <p:cNvSpPr>
            <a:spLocks noGrp="1"/>
          </p:cNvSpPr>
          <p:nvPr>
            <p:ph type="ftr" sz="quarter" idx="11"/>
          </p:nvPr>
        </p:nvSpPr>
        <p:spPr/>
        <p:txBody>
          <a:bodyPr/>
          <a:lstStyle>
            <a:lvl1pPr>
              <a:defRPr/>
            </a:lvl1pPr>
          </a:lstStyle>
          <a:p>
            <a:endParaRPr lang="ru-RU"/>
          </a:p>
        </p:txBody>
      </p:sp>
      <p:sp>
        <p:nvSpPr>
          <p:cNvPr id="4" name="Slide Number Placeholder 3"/>
          <p:cNvSpPr>
            <a:spLocks noGrp="1"/>
          </p:cNvSpPr>
          <p:nvPr>
            <p:ph type="sldNum" sz="quarter" idx="12"/>
          </p:nvPr>
        </p:nvSpPr>
        <p:spPr/>
        <p:txBody>
          <a:bodyPr/>
          <a:lstStyle>
            <a:lvl1pPr>
              <a:defRPr/>
            </a:lvl1pPr>
          </a:lstStyle>
          <a:p>
            <a:fld id="{92819924-9C51-4A43-9C02-93C8ACA2E6C6}" type="slidenum">
              <a:rPr lang="ru-RU"/>
              <a:pPr/>
              <a:t>‹#›</a:t>
            </a:fld>
            <a:endParaRPr lang="ru-RU"/>
          </a:p>
        </p:txBody>
      </p:sp>
    </p:spTree>
    <p:extLst>
      <p:ext uri="{BB962C8B-B14F-4D97-AF65-F5344CB8AC3E}">
        <p14:creationId xmlns:p14="http://schemas.microsoft.com/office/powerpoint/2010/main" val="35511871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F55858B4-69E1-47EA-B6E6-CF47351852F2}" type="slidenum">
              <a:rPr lang="ru-RU"/>
              <a:pPr/>
              <a:t>‹#›</a:t>
            </a:fld>
            <a:endParaRPr lang="ru-RU"/>
          </a:p>
        </p:txBody>
      </p:sp>
    </p:spTree>
    <p:extLst>
      <p:ext uri="{BB962C8B-B14F-4D97-AF65-F5344CB8AC3E}">
        <p14:creationId xmlns:p14="http://schemas.microsoft.com/office/powerpoint/2010/main" val="3485974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100043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ru-RU"/>
          </a:p>
        </p:txBody>
      </p:sp>
      <p:sp>
        <p:nvSpPr>
          <p:cNvPr id="6" name="Footer Placeholder 5"/>
          <p:cNvSpPr>
            <a:spLocks noGrp="1"/>
          </p:cNvSpPr>
          <p:nvPr>
            <p:ph type="ftr" sz="quarter" idx="11"/>
          </p:nvPr>
        </p:nvSpPr>
        <p:spPr/>
        <p:txBody>
          <a:bodyPr/>
          <a:lstStyle>
            <a:lvl1pPr>
              <a:defRPr/>
            </a:lvl1pPr>
          </a:lstStyle>
          <a:p>
            <a:endParaRPr lang="ru-RU"/>
          </a:p>
        </p:txBody>
      </p:sp>
      <p:sp>
        <p:nvSpPr>
          <p:cNvPr id="7" name="Slide Number Placeholder 6"/>
          <p:cNvSpPr>
            <a:spLocks noGrp="1"/>
          </p:cNvSpPr>
          <p:nvPr>
            <p:ph type="sldNum" sz="quarter" idx="12"/>
          </p:nvPr>
        </p:nvSpPr>
        <p:spPr/>
        <p:txBody>
          <a:bodyPr/>
          <a:lstStyle>
            <a:lvl1pPr>
              <a:defRPr/>
            </a:lvl1pPr>
          </a:lstStyle>
          <a:p>
            <a:fld id="{4FEE5E6B-CB55-4DDE-AA59-F09220CE117E}" type="slidenum">
              <a:rPr lang="ru-RU"/>
              <a:pPr/>
              <a:t>‹#›</a:t>
            </a:fld>
            <a:endParaRPr lang="ru-RU"/>
          </a:p>
        </p:txBody>
      </p:sp>
    </p:spTree>
    <p:extLst>
      <p:ext uri="{BB962C8B-B14F-4D97-AF65-F5344CB8AC3E}">
        <p14:creationId xmlns:p14="http://schemas.microsoft.com/office/powerpoint/2010/main" val="24455102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B79ADE1B-8E0D-47A6-8BFC-0B50A11BED6D}" type="slidenum">
              <a:rPr lang="ru-RU"/>
              <a:pPr/>
              <a:t>‹#›</a:t>
            </a:fld>
            <a:endParaRPr lang="ru-RU"/>
          </a:p>
        </p:txBody>
      </p:sp>
    </p:spTree>
    <p:extLst>
      <p:ext uri="{BB962C8B-B14F-4D97-AF65-F5344CB8AC3E}">
        <p14:creationId xmlns:p14="http://schemas.microsoft.com/office/powerpoint/2010/main" val="23186153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92938" y="274638"/>
            <a:ext cx="1693862"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08175" y="274638"/>
            <a:ext cx="49323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ru-RU"/>
          </a:p>
        </p:txBody>
      </p:sp>
      <p:sp>
        <p:nvSpPr>
          <p:cNvPr id="5" name="Footer Placeholder 4"/>
          <p:cNvSpPr>
            <a:spLocks noGrp="1"/>
          </p:cNvSpPr>
          <p:nvPr>
            <p:ph type="ftr" sz="quarter" idx="11"/>
          </p:nvPr>
        </p:nvSpPr>
        <p:spPr/>
        <p:txBody>
          <a:bodyPr/>
          <a:lstStyle>
            <a:lvl1pPr>
              <a:defRPr/>
            </a:lvl1pPr>
          </a:lstStyle>
          <a:p>
            <a:endParaRPr lang="ru-RU"/>
          </a:p>
        </p:txBody>
      </p:sp>
      <p:sp>
        <p:nvSpPr>
          <p:cNvPr id="6" name="Slide Number Placeholder 5"/>
          <p:cNvSpPr>
            <a:spLocks noGrp="1"/>
          </p:cNvSpPr>
          <p:nvPr>
            <p:ph type="sldNum" sz="quarter" idx="12"/>
          </p:nvPr>
        </p:nvSpPr>
        <p:spPr/>
        <p:txBody>
          <a:bodyPr/>
          <a:lstStyle>
            <a:lvl1pPr>
              <a:defRPr/>
            </a:lvl1pPr>
          </a:lstStyle>
          <a:p>
            <a:fld id="{4C622622-33F9-450A-831F-7EF12BCD2AA7}" type="slidenum">
              <a:rPr lang="ru-RU"/>
              <a:pPr/>
              <a:t>‹#›</a:t>
            </a:fld>
            <a:endParaRPr lang="ru-RU"/>
          </a:p>
        </p:txBody>
      </p:sp>
    </p:spTree>
    <p:extLst>
      <p:ext uri="{BB962C8B-B14F-4D97-AF65-F5344CB8AC3E}">
        <p14:creationId xmlns:p14="http://schemas.microsoft.com/office/powerpoint/2010/main" val="140383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7072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47813" y="2133600"/>
            <a:ext cx="352425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24463" y="2133600"/>
            <a:ext cx="3524250" cy="44640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334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6456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8315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0078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0925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014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547813" y="1196975"/>
            <a:ext cx="72009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ru-RU"/>
          </a:p>
        </p:txBody>
      </p:sp>
      <p:sp>
        <p:nvSpPr>
          <p:cNvPr id="1027" name="Rectangle 3"/>
          <p:cNvSpPr>
            <a:spLocks noGrp="1" noChangeArrowheads="1"/>
          </p:cNvSpPr>
          <p:nvPr>
            <p:ph type="body" idx="1"/>
          </p:nvPr>
        </p:nvSpPr>
        <p:spPr bwMode="auto">
          <a:xfrm>
            <a:off x="1547813" y="2133600"/>
            <a:ext cx="72009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Tree>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eaLnBrk="1" fontAlgn="base" hangingPunct="1">
        <a:spcBef>
          <a:spcPct val="0"/>
        </a:spcBef>
        <a:spcAft>
          <a:spcPct val="0"/>
        </a:spcAft>
        <a:defRPr sz="3600">
          <a:solidFill>
            <a:srgbClr val="000000"/>
          </a:solidFill>
          <a:latin typeface="+mj-lt"/>
          <a:ea typeface="+mj-ea"/>
          <a:cs typeface="+mj-cs"/>
        </a:defRPr>
      </a:lvl1pPr>
      <a:lvl2pPr algn="l" rtl="0" eaLnBrk="1" fontAlgn="base" hangingPunct="1">
        <a:spcBef>
          <a:spcPct val="0"/>
        </a:spcBef>
        <a:spcAft>
          <a:spcPct val="0"/>
        </a:spcAft>
        <a:defRPr sz="3600">
          <a:solidFill>
            <a:srgbClr val="000000"/>
          </a:solidFill>
          <a:latin typeface="Futura LT Book" pitchFamily="2" charset="0"/>
          <a:ea typeface="굴림" charset="-127"/>
        </a:defRPr>
      </a:lvl2pPr>
      <a:lvl3pPr algn="l" rtl="0" eaLnBrk="1" fontAlgn="base" hangingPunct="1">
        <a:spcBef>
          <a:spcPct val="0"/>
        </a:spcBef>
        <a:spcAft>
          <a:spcPct val="0"/>
        </a:spcAft>
        <a:defRPr sz="3600">
          <a:solidFill>
            <a:srgbClr val="000000"/>
          </a:solidFill>
          <a:latin typeface="Futura LT Book" pitchFamily="2" charset="0"/>
          <a:ea typeface="굴림" charset="-127"/>
        </a:defRPr>
      </a:lvl3pPr>
      <a:lvl4pPr algn="l" rtl="0" eaLnBrk="1" fontAlgn="base" hangingPunct="1">
        <a:spcBef>
          <a:spcPct val="0"/>
        </a:spcBef>
        <a:spcAft>
          <a:spcPct val="0"/>
        </a:spcAft>
        <a:defRPr sz="3600">
          <a:solidFill>
            <a:srgbClr val="000000"/>
          </a:solidFill>
          <a:latin typeface="Futura LT Book" pitchFamily="2" charset="0"/>
          <a:ea typeface="굴림" charset="-127"/>
        </a:defRPr>
      </a:lvl4pPr>
      <a:lvl5pPr algn="l" rtl="0" eaLnBrk="1" fontAlgn="base" hangingPunct="1">
        <a:spcBef>
          <a:spcPct val="0"/>
        </a:spcBef>
        <a:spcAft>
          <a:spcPct val="0"/>
        </a:spcAft>
        <a:defRPr sz="3600">
          <a:solidFill>
            <a:srgbClr val="000000"/>
          </a:solidFill>
          <a:latin typeface="Futura LT Book" pitchFamily="2" charset="0"/>
          <a:ea typeface="굴림" charset="-127"/>
        </a:defRPr>
      </a:lvl5pPr>
      <a:lvl6pPr marL="457200" algn="l" rtl="0" eaLnBrk="1" fontAlgn="base" hangingPunct="1">
        <a:spcBef>
          <a:spcPct val="0"/>
        </a:spcBef>
        <a:spcAft>
          <a:spcPct val="0"/>
        </a:spcAft>
        <a:defRPr sz="3600">
          <a:solidFill>
            <a:srgbClr val="000000"/>
          </a:solidFill>
          <a:latin typeface="Futura LT Book" pitchFamily="2" charset="0"/>
          <a:ea typeface="굴림" charset="-127"/>
        </a:defRPr>
      </a:lvl6pPr>
      <a:lvl7pPr marL="914400" algn="l" rtl="0" eaLnBrk="1" fontAlgn="base" hangingPunct="1">
        <a:spcBef>
          <a:spcPct val="0"/>
        </a:spcBef>
        <a:spcAft>
          <a:spcPct val="0"/>
        </a:spcAft>
        <a:defRPr sz="3600">
          <a:solidFill>
            <a:srgbClr val="000000"/>
          </a:solidFill>
          <a:latin typeface="Futura LT Book" pitchFamily="2" charset="0"/>
          <a:ea typeface="굴림" charset="-127"/>
        </a:defRPr>
      </a:lvl7pPr>
      <a:lvl8pPr marL="1371600" algn="l" rtl="0" eaLnBrk="1" fontAlgn="base" hangingPunct="1">
        <a:spcBef>
          <a:spcPct val="0"/>
        </a:spcBef>
        <a:spcAft>
          <a:spcPct val="0"/>
        </a:spcAft>
        <a:defRPr sz="3600">
          <a:solidFill>
            <a:srgbClr val="000000"/>
          </a:solidFill>
          <a:latin typeface="Futura LT Book" pitchFamily="2" charset="0"/>
          <a:ea typeface="굴림" charset="-127"/>
        </a:defRPr>
      </a:lvl8pPr>
      <a:lvl9pPr marL="1828800" algn="l" rtl="0" eaLnBrk="1" fontAlgn="base" hangingPunct="1">
        <a:spcBef>
          <a:spcPct val="0"/>
        </a:spcBef>
        <a:spcAft>
          <a:spcPct val="0"/>
        </a:spcAft>
        <a:defRPr sz="3600">
          <a:solidFill>
            <a:srgbClr val="000000"/>
          </a:solidFill>
          <a:latin typeface="Futura LT Book" pitchFamily="2" charset="0"/>
          <a:ea typeface="굴림" charset="-127"/>
        </a:defRPr>
      </a:lvl9pPr>
    </p:titleStyle>
    <p:bodyStyle>
      <a:lvl1pPr marL="342900" indent="-342900" algn="l" rtl="0" eaLnBrk="1" fontAlgn="base" hangingPunct="1">
        <a:spcBef>
          <a:spcPct val="20000"/>
        </a:spcBef>
        <a:spcAft>
          <a:spcPct val="0"/>
        </a:spcAft>
        <a:buChar char="•"/>
        <a:defRPr sz="2000">
          <a:solidFill>
            <a:schemeClr val="tx2"/>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2"/>
          </a:solidFill>
          <a:latin typeface="+mn-lt"/>
        </a:defRPr>
      </a:lvl2pPr>
      <a:lvl3pPr marL="1143000" indent="-228600" algn="l" rtl="0" eaLnBrk="1" fontAlgn="base" hangingPunct="1">
        <a:spcBef>
          <a:spcPct val="20000"/>
        </a:spcBef>
        <a:spcAft>
          <a:spcPct val="0"/>
        </a:spcAft>
        <a:buChar char="•"/>
        <a:defRPr sz="2000">
          <a:solidFill>
            <a:schemeClr val="tx2"/>
          </a:solidFill>
          <a:latin typeface="+mn-lt"/>
        </a:defRPr>
      </a:lvl3pPr>
      <a:lvl4pPr marL="1600200" indent="-228600" algn="l" rtl="0" eaLnBrk="1" fontAlgn="base" hangingPunct="1">
        <a:spcBef>
          <a:spcPct val="20000"/>
        </a:spcBef>
        <a:spcAft>
          <a:spcPct val="0"/>
        </a:spcAft>
        <a:buChar char="–"/>
        <a:defRPr sz="2000">
          <a:solidFill>
            <a:schemeClr val="tx2"/>
          </a:solidFill>
          <a:latin typeface="+mn-lt"/>
        </a:defRPr>
      </a:lvl4pPr>
      <a:lvl5pPr marL="2057400" indent="-228600" algn="l" rtl="0" eaLnBrk="1" fontAlgn="base" hangingPunct="1">
        <a:spcBef>
          <a:spcPct val="20000"/>
        </a:spcBef>
        <a:spcAft>
          <a:spcPct val="0"/>
        </a:spcAft>
        <a:buChar char="»"/>
        <a:defRPr sz="2000">
          <a:solidFill>
            <a:schemeClr val="tx2"/>
          </a:solidFill>
          <a:latin typeface="+mn-lt"/>
        </a:defRPr>
      </a:lvl5pPr>
      <a:lvl6pPr marL="2514600" indent="-228600" algn="l" rtl="0" eaLnBrk="1" fontAlgn="base" hangingPunct="1">
        <a:spcBef>
          <a:spcPct val="20000"/>
        </a:spcBef>
        <a:spcAft>
          <a:spcPct val="0"/>
        </a:spcAft>
        <a:buChar char="»"/>
        <a:defRPr sz="2000">
          <a:solidFill>
            <a:schemeClr val="tx2"/>
          </a:solidFill>
          <a:latin typeface="+mn-lt"/>
        </a:defRPr>
      </a:lvl6pPr>
      <a:lvl7pPr marL="2971800" indent="-228600" algn="l" rtl="0" eaLnBrk="1" fontAlgn="base" hangingPunct="1">
        <a:spcBef>
          <a:spcPct val="20000"/>
        </a:spcBef>
        <a:spcAft>
          <a:spcPct val="0"/>
        </a:spcAft>
        <a:buChar char="»"/>
        <a:defRPr sz="2000">
          <a:solidFill>
            <a:schemeClr val="tx2"/>
          </a:solidFill>
          <a:latin typeface="+mn-lt"/>
        </a:defRPr>
      </a:lvl7pPr>
      <a:lvl8pPr marL="3429000" indent="-228600" algn="l" rtl="0" eaLnBrk="1" fontAlgn="base" hangingPunct="1">
        <a:spcBef>
          <a:spcPct val="20000"/>
        </a:spcBef>
        <a:spcAft>
          <a:spcPct val="0"/>
        </a:spcAft>
        <a:buChar char="»"/>
        <a:defRPr sz="2000">
          <a:solidFill>
            <a:schemeClr val="tx2"/>
          </a:solidFill>
          <a:latin typeface="+mn-lt"/>
        </a:defRPr>
      </a:lvl8pPr>
      <a:lvl9pPr marL="3886200" indent="-228600" algn="l" rtl="0" eaLnBrk="1" fontAlgn="base" hangingPunct="1">
        <a:spcBef>
          <a:spcPct val="20000"/>
        </a:spcBef>
        <a:spcAft>
          <a:spcPct val="0"/>
        </a:spcAft>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bwMode="auto">
          <a:xfrm>
            <a:off x="1908175" y="274638"/>
            <a:ext cx="676751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90467" name="Rectangle 3"/>
          <p:cNvSpPr>
            <a:spLocks noGrp="1" noChangeArrowheads="1"/>
          </p:cNvSpPr>
          <p:nvPr>
            <p:ph type="body" idx="1"/>
          </p:nvPr>
        </p:nvSpPr>
        <p:spPr bwMode="auto">
          <a:xfrm>
            <a:off x="1908175" y="1600200"/>
            <a:ext cx="6778625"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1904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mn-lt"/>
              </a:defRPr>
            </a:lvl1pPr>
          </a:lstStyle>
          <a:p>
            <a:endParaRPr lang="ru-RU"/>
          </a:p>
        </p:txBody>
      </p:sp>
      <p:sp>
        <p:nvSpPr>
          <p:cNvPr id="1904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solidFill>
                  <a:schemeClr val="tx1"/>
                </a:solidFill>
                <a:latin typeface="+mn-lt"/>
              </a:defRPr>
            </a:lvl1pPr>
          </a:lstStyle>
          <a:p>
            <a:endParaRPr lang="ru-RU"/>
          </a:p>
        </p:txBody>
      </p:sp>
      <p:sp>
        <p:nvSpPr>
          <p:cNvPr id="1904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chemeClr val="tx1"/>
                </a:solidFill>
                <a:latin typeface="+mn-lt"/>
              </a:defRPr>
            </a:lvl1pPr>
          </a:lstStyle>
          <a:p>
            <a:fld id="{B56F0504-C7D5-47F7-BD5A-AFA489963E1D}" type="slidenum">
              <a:rPr lang="ru-RU"/>
              <a:pPr/>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a:spcBef>
          <a:spcPct val="0"/>
        </a:spcBef>
        <a:spcAft>
          <a:spcPct val="0"/>
        </a:spcAft>
        <a:defRPr sz="3600">
          <a:solidFill>
            <a:srgbClr val="666666"/>
          </a:solidFill>
          <a:latin typeface="+mj-lt"/>
          <a:ea typeface="+mj-ea"/>
          <a:cs typeface="+mj-cs"/>
        </a:defRPr>
      </a:lvl1pPr>
      <a:lvl2pPr algn="l" rtl="0" fontAlgn="base">
        <a:spcBef>
          <a:spcPct val="0"/>
        </a:spcBef>
        <a:spcAft>
          <a:spcPct val="0"/>
        </a:spcAft>
        <a:defRPr sz="3600">
          <a:solidFill>
            <a:srgbClr val="666666"/>
          </a:solidFill>
          <a:latin typeface="Futura LT Book" pitchFamily="2" charset="0"/>
        </a:defRPr>
      </a:lvl2pPr>
      <a:lvl3pPr algn="l" rtl="0" fontAlgn="base">
        <a:spcBef>
          <a:spcPct val="0"/>
        </a:spcBef>
        <a:spcAft>
          <a:spcPct val="0"/>
        </a:spcAft>
        <a:defRPr sz="3600">
          <a:solidFill>
            <a:srgbClr val="666666"/>
          </a:solidFill>
          <a:latin typeface="Futura LT Book" pitchFamily="2" charset="0"/>
        </a:defRPr>
      </a:lvl3pPr>
      <a:lvl4pPr algn="l" rtl="0" fontAlgn="base">
        <a:spcBef>
          <a:spcPct val="0"/>
        </a:spcBef>
        <a:spcAft>
          <a:spcPct val="0"/>
        </a:spcAft>
        <a:defRPr sz="3600">
          <a:solidFill>
            <a:srgbClr val="666666"/>
          </a:solidFill>
          <a:latin typeface="Futura LT Book" pitchFamily="2" charset="0"/>
        </a:defRPr>
      </a:lvl4pPr>
      <a:lvl5pPr algn="l" rtl="0" fontAlgn="base">
        <a:spcBef>
          <a:spcPct val="0"/>
        </a:spcBef>
        <a:spcAft>
          <a:spcPct val="0"/>
        </a:spcAft>
        <a:defRPr sz="3600">
          <a:solidFill>
            <a:srgbClr val="666666"/>
          </a:solidFill>
          <a:latin typeface="Futura LT Book" pitchFamily="2" charset="0"/>
        </a:defRPr>
      </a:lvl5pPr>
      <a:lvl6pPr marL="457200" algn="l" rtl="0" fontAlgn="base">
        <a:spcBef>
          <a:spcPct val="0"/>
        </a:spcBef>
        <a:spcAft>
          <a:spcPct val="0"/>
        </a:spcAft>
        <a:defRPr sz="3600">
          <a:solidFill>
            <a:srgbClr val="666666"/>
          </a:solidFill>
          <a:latin typeface="Futura LT Book" pitchFamily="2" charset="0"/>
        </a:defRPr>
      </a:lvl6pPr>
      <a:lvl7pPr marL="914400" algn="l" rtl="0" fontAlgn="base">
        <a:spcBef>
          <a:spcPct val="0"/>
        </a:spcBef>
        <a:spcAft>
          <a:spcPct val="0"/>
        </a:spcAft>
        <a:defRPr sz="3600">
          <a:solidFill>
            <a:srgbClr val="666666"/>
          </a:solidFill>
          <a:latin typeface="Futura LT Book" pitchFamily="2" charset="0"/>
        </a:defRPr>
      </a:lvl7pPr>
      <a:lvl8pPr marL="1371600" algn="l" rtl="0" fontAlgn="base">
        <a:spcBef>
          <a:spcPct val="0"/>
        </a:spcBef>
        <a:spcAft>
          <a:spcPct val="0"/>
        </a:spcAft>
        <a:defRPr sz="3600">
          <a:solidFill>
            <a:srgbClr val="666666"/>
          </a:solidFill>
          <a:latin typeface="Futura LT Book" pitchFamily="2" charset="0"/>
        </a:defRPr>
      </a:lvl8pPr>
      <a:lvl9pPr marL="1828800" algn="l" rtl="0" fontAlgn="base">
        <a:spcBef>
          <a:spcPct val="0"/>
        </a:spcBef>
        <a:spcAft>
          <a:spcPct val="0"/>
        </a:spcAft>
        <a:defRPr sz="3600">
          <a:solidFill>
            <a:srgbClr val="666666"/>
          </a:solidFill>
          <a:latin typeface="Futura LT Book" pitchFamily="2" charset="0"/>
        </a:defRPr>
      </a:lvl9pPr>
    </p:titleStyle>
    <p:bodyStyle>
      <a:lvl1pPr marL="342900" indent="-342900" algn="l" rtl="0" fontAlgn="base">
        <a:spcBef>
          <a:spcPct val="20000"/>
        </a:spcBef>
        <a:spcAft>
          <a:spcPct val="0"/>
        </a:spcAft>
        <a:buChar char="•"/>
        <a:defRPr sz="2000">
          <a:solidFill>
            <a:srgbClr val="666666"/>
          </a:solidFill>
          <a:latin typeface="+mn-lt"/>
          <a:ea typeface="+mn-ea"/>
          <a:cs typeface="+mn-cs"/>
        </a:defRPr>
      </a:lvl1pPr>
      <a:lvl2pPr marL="742950" indent="-285750" algn="l" rtl="0" fontAlgn="base">
        <a:spcBef>
          <a:spcPct val="20000"/>
        </a:spcBef>
        <a:spcAft>
          <a:spcPct val="0"/>
        </a:spcAft>
        <a:buChar char="–"/>
        <a:defRPr sz="2000">
          <a:solidFill>
            <a:srgbClr val="666666"/>
          </a:solidFill>
          <a:latin typeface="+mn-lt"/>
        </a:defRPr>
      </a:lvl2pPr>
      <a:lvl3pPr marL="1143000" indent="-228600" algn="l" rtl="0" fontAlgn="base">
        <a:spcBef>
          <a:spcPct val="20000"/>
        </a:spcBef>
        <a:spcAft>
          <a:spcPct val="0"/>
        </a:spcAft>
        <a:buChar char="•"/>
        <a:defRPr sz="2000">
          <a:solidFill>
            <a:srgbClr val="666666"/>
          </a:solidFill>
          <a:latin typeface="+mn-lt"/>
        </a:defRPr>
      </a:lvl3pPr>
      <a:lvl4pPr marL="1600200" indent="-228600" algn="l" rtl="0" fontAlgn="base">
        <a:spcBef>
          <a:spcPct val="20000"/>
        </a:spcBef>
        <a:spcAft>
          <a:spcPct val="0"/>
        </a:spcAft>
        <a:buChar char="–"/>
        <a:defRPr sz="2000">
          <a:solidFill>
            <a:srgbClr val="666666"/>
          </a:solidFill>
          <a:latin typeface="+mn-lt"/>
        </a:defRPr>
      </a:lvl4pPr>
      <a:lvl5pPr marL="2057400" indent="-228600" algn="l" rtl="0" fontAlgn="base">
        <a:spcBef>
          <a:spcPct val="20000"/>
        </a:spcBef>
        <a:spcAft>
          <a:spcPct val="0"/>
        </a:spcAft>
        <a:buChar char="»"/>
        <a:defRPr sz="2000">
          <a:solidFill>
            <a:srgbClr val="666666"/>
          </a:solidFill>
          <a:latin typeface="+mn-lt"/>
        </a:defRPr>
      </a:lvl5pPr>
      <a:lvl6pPr marL="2514600" indent="-228600" algn="l" rtl="0" fontAlgn="base">
        <a:spcBef>
          <a:spcPct val="20000"/>
        </a:spcBef>
        <a:spcAft>
          <a:spcPct val="0"/>
        </a:spcAft>
        <a:buChar char="»"/>
        <a:defRPr sz="2000">
          <a:solidFill>
            <a:srgbClr val="666666"/>
          </a:solidFill>
          <a:latin typeface="+mn-lt"/>
        </a:defRPr>
      </a:lvl6pPr>
      <a:lvl7pPr marL="2971800" indent="-228600" algn="l" rtl="0" fontAlgn="base">
        <a:spcBef>
          <a:spcPct val="20000"/>
        </a:spcBef>
        <a:spcAft>
          <a:spcPct val="0"/>
        </a:spcAft>
        <a:buChar char="»"/>
        <a:defRPr sz="2000">
          <a:solidFill>
            <a:srgbClr val="666666"/>
          </a:solidFill>
          <a:latin typeface="+mn-lt"/>
        </a:defRPr>
      </a:lvl7pPr>
      <a:lvl8pPr marL="3429000" indent="-228600" algn="l" rtl="0" fontAlgn="base">
        <a:spcBef>
          <a:spcPct val="20000"/>
        </a:spcBef>
        <a:spcAft>
          <a:spcPct val="0"/>
        </a:spcAft>
        <a:buChar char="»"/>
        <a:defRPr sz="2000">
          <a:solidFill>
            <a:srgbClr val="666666"/>
          </a:solidFill>
          <a:latin typeface="+mn-lt"/>
        </a:defRPr>
      </a:lvl8pPr>
      <a:lvl9pPr marL="3886200" indent="-228600" algn="l" rtl="0" fontAlgn="base">
        <a:spcBef>
          <a:spcPct val="20000"/>
        </a:spcBef>
        <a:spcAft>
          <a:spcPct val="0"/>
        </a:spcAft>
        <a:buChar char="»"/>
        <a:defRPr sz="2000">
          <a:solidFill>
            <a:srgbClr val="6666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Rectangle 12"/>
          <p:cNvSpPr>
            <a:spLocks noGrp="1" noChangeArrowheads="1"/>
          </p:cNvSpPr>
          <p:nvPr>
            <p:ph type="ctrTitle"/>
          </p:nvPr>
        </p:nvSpPr>
        <p:spPr>
          <a:xfrm>
            <a:off x="3348038" y="3068638"/>
            <a:ext cx="5256212" cy="1655762"/>
          </a:xfrm>
        </p:spPr>
        <p:txBody>
          <a:bodyPr/>
          <a:lstStyle/>
          <a:p>
            <a:r>
              <a:rPr lang="en-US" dirty="0" err="1"/>
              <a:t>Ironhack</a:t>
            </a:r>
            <a:r>
              <a:rPr lang="en-US" dirty="0"/>
              <a:t> Gambling</a:t>
            </a:r>
            <a:br>
              <a:rPr lang="en-US" dirty="0"/>
            </a:br>
            <a:r>
              <a:rPr lang="en-US" dirty="0"/>
              <a:t>Team Green</a:t>
            </a:r>
          </a:p>
        </p:txBody>
      </p:sp>
      <p:sp>
        <p:nvSpPr>
          <p:cNvPr id="34829" name="Rectangle 13"/>
          <p:cNvSpPr>
            <a:spLocks noGrp="1" noChangeArrowheads="1"/>
          </p:cNvSpPr>
          <p:nvPr>
            <p:ph type="subTitle" idx="1"/>
          </p:nvPr>
        </p:nvSpPr>
        <p:spPr>
          <a:xfrm>
            <a:off x="3348038" y="4868863"/>
            <a:ext cx="5256212" cy="576262"/>
          </a:xfrm>
        </p:spPr>
        <p:txBody>
          <a:bodyPr/>
          <a:lstStyle/>
          <a:p>
            <a:r>
              <a:rPr lang="en-US" dirty="0"/>
              <a:t>Luis, Marc, Ana</a:t>
            </a:r>
            <a:endParaRPr lang="uk-UA" dirty="0"/>
          </a:p>
          <a:p>
            <a:endParaRPr lang="uk-UA"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547813" y="1196975"/>
            <a:ext cx="7345362" cy="1008063"/>
          </a:xfrm>
        </p:spPr>
        <p:txBody>
          <a:bodyPr/>
          <a:lstStyle/>
          <a:p>
            <a:r>
              <a:rPr lang="en-US" dirty="0"/>
              <a:t>General information</a:t>
            </a:r>
            <a:endParaRPr lang="uk-UA" dirty="0"/>
          </a:p>
        </p:txBody>
      </p:sp>
      <p:sp>
        <p:nvSpPr>
          <p:cNvPr id="36867" name="Rectangle 3"/>
          <p:cNvSpPr>
            <a:spLocks noGrp="1" noChangeArrowheads="1"/>
          </p:cNvSpPr>
          <p:nvPr>
            <p:ph type="body" idx="1"/>
          </p:nvPr>
        </p:nvSpPr>
        <p:spPr>
          <a:xfrm>
            <a:off x="1547813" y="2205038"/>
            <a:ext cx="7345362" cy="4464050"/>
          </a:xfrm>
        </p:spPr>
        <p:txBody>
          <a:bodyPr/>
          <a:lstStyle/>
          <a:p>
            <a:pPr marL="228600" indent="-228600">
              <a:spcBef>
                <a:spcPts val="0"/>
              </a:spcBef>
              <a:spcAft>
                <a:spcPts val="1200"/>
              </a:spcAft>
              <a:buFont typeface="Arial" panose="020B0604020202020204" pitchFamily="34" charset="0"/>
              <a:buChar char="•"/>
            </a:pPr>
            <a:r>
              <a:rPr lang="en-US" sz="2000" b="1" cap="none" dirty="0"/>
              <a:t>Total bet amount: 1.146.462 EUR</a:t>
            </a:r>
          </a:p>
          <a:p>
            <a:pPr marL="228600" indent="-228600">
              <a:spcBef>
                <a:spcPts val="0"/>
              </a:spcBef>
              <a:spcAft>
                <a:spcPts val="1200"/>
              </a:spcAft>
              <a:buFont typeface="Arial" panose="020B0604020202020204" pitchFamily="34" charset="0"/>
              <a:buChar char="•"/>
            </a:pPr>
            <a:r>
              <a:rPr lang="en-US" b="1" dirty="0"/>
              <a:t>Total win amount: 894.666 EUR</a:t>
            </a:r>
            <a:r>
              <a:rPr lang="en-US" sz="2000" b="1" cap="none" dirty="0"/>
              <a:t> </a:t>
            </a:r>
          </a:p>
          <a:p>
            <a:pPr marL="228600" indent="-228600">
              <a:spcBef>
                <a:spcPts val="0"/>
              </a:spcBef>
              <a:spcAft>
                <a:spcPts val="1200"/>
              </a:spcAft>
              <a:buFont typeface="Arial" panose="020B0604020202020204" pitchFamily="34" charset="0"/>
              <a:buChar char="•"/>
            </a:pPr>
            <a:r>
              <a:rPr lang="en-US" b="1" dirty="0">
                <a:cs typeface="Calibri"/>
              </a:rPr>
              <a:t>AVG bet amount per customer: 114.646 EUR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1908175" y="188913"/>
            <a:ext cx="6911975" cy="1368425"/>
          </a:xfrm>
        </p:spPr>
        <p:txBody>
          <a:bodyPr/>
          <a:lstStyle/>
          <a:p>
            <a:r>
              <a:rPr lang="en-US"/>
              <a:t>Click to add title</a:t>
            </a:r>
          </a:p>
        </p:txBody>
      </p:sp>
      <p:sp>
        <p:nvSpPr>
          <p:cNvPr id="195587" name="Rectangle 3"/>
          <p:cNvSpPr>
            <a:spLocks noGrp="1" noChangeArrowheads="1"/>
          </p:cNvSpPr>
          <p:nvPr>
            <p:ph type="body" idx="1"/>
          </p:nvPr>
        </p:nvSpPr>
        <p:spPr>
          <a:xfrm>
            <a:off x="1908175" y="1628775"/>
            <a:ext cx="6911975" cy="4954588"/>
          </a:xfrm>
        </p:spPr>
        <p:txBody>
          <a:bodyPr/>
          <a:lstStyle/>
          <a:p>
            <a:r>
              <a:rPr lang="en-US" altLang="ko-KR" dirty="0">
                <a:ea typeface="굴림" charset="-127"/>
              </a:rPr>
              <a:t>Your Text here</a:t>
            </a:r>
          </a:p>
          <a:p>
            <a:endParaRPr lang="en-US" altLang="ko-KR" dirty="0">
              <a:ea typeface="굴림" charset="-127"/>
            </a:endParaRPr>
          </a:p>
          <a:p>
            <a:r>
              <a:rPr lang="ru-RU" altLang="ko-KR" dirty="0">
                <a:ea typeface="굴림" charset="-127"/>
              </a:rPr>
              <a:t>Lorem ipsum dolor sit amet, consectetuer adipiscing elit, sed diam nonummy nibh euismod tincidunt ut laoreet dolore magna aliquam erat volutpat. Ut wisi enim ad minim veniam, quis nostrud exerci tation ullamcorper suscipit lobortis nisl ut aliquip ex ea commodo consequat. </a:t>
            </a:r>
            <a:endParaRPr lang="en-US" altLang="ko-KR" dirty="0">
              <a:ea typeface="굴림" charset="-127"/>
            </a:endParaRPr>
          </a:p>
          <a:p>
            <a:endParaRPr lang="en-US" altLang="ko-KR" dirty="0">
              <a:ea typeface="굴림" charset="-127"/>
            </a:endParaRPr>
          </a:p>
          <a:p>
            <a:r>
              <a:rPr lang="ru-RU" altLang="ko-KR" dirty="0">
                <a:ea typeface="굴림" charset="-127"/>
              </a:rPr>
              <a:t>Duis autem vel eum iriure dolor in hendrerit in vulputate velit esse molestie consequat, vel illum dolore eu feugiat nulla facilisis at vero eros et accumsan et iusto odio dignissim qui blandit praesent luptatum zzril delenit augue duis dolore te feugait nulla facilisi. </a:t>
            </a:r>
            <a:endParaRPr lang="uk-UA" dirty="0"/>
          </a:p>
          <a:p>
            <a:endParaRPr lang="en-US" dirty="0"/>
          </a:p>
        </p:txBody>
      </p:sp>
    </p:spTree>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Futura LT Book"/>
        <a:ea typeface="굴림"/>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tx2"/>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tx2"/>
            </a:solidFill>
            <a:effectLst/>
            <a:latin typeface="Futura LT Book" pitchFamily="2" charset="0"/>
            <a:ea typeface="굴림" charset="-127"/>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Futura LT Boo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tx2"/>
            </a:solidFill>
            <a:effectLst/>
            <a:latin typeface="Futura LT Book" pitchFamily="2" charset="0"/>
            <a:ea typeface="굴림" charset="-127"/>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sz="3600" b="1" i="0" u="none" strike="noStrike" cap="none" normalizeH="0" baseline="0" smtClean="0">
            <a:ln>
              <a:noFill/>
            </a:ln>
            <a:solidFill>
              <a:schemeClr val="tx2"/>
            </a:solidFill>
            <a:effectLst/>
            <a:latin typeface="Futura LT Book" pitchFamily="2" charset="0"/>
            <a:ea typeface="굴림" charset="-127"/>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130</Words>
  <Application>Microsoft Office PowerPoint</Application>
  <PresentationFormat>On-screen Show (4:3)</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vt:i4>
      </vt:variant>
    </vt:vector>
  </HeadingPairs>
  <TitlesOfParts>
    <vt:vector size="9" baseType="lpstr">
      <vt:lpstr>굴림</vt:lpstr>
      <vt:lpstr>Arial</vt:lpstr>
      <vt:lpstr>Calibri</vt:lpstr>
      <vt:lpstr>Futura LT Book</vt:lpstr>
      <vt:lpstr>template</vt:lpstr>
      <vt:lpstr>Custom Design</vt:lpstr>
      <vt:lpstr>Ironhack Gambling Team Green</vt:lpstr>
      <vt:lpstr>General information</vt:lpstr>
      <vt:lpstr>Click to add title</vt:lpstr>
    </vt:vector>
  </TitlesOfParts>
  <Company>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ADMIN</dc:creator>
  <cp:lastModifiedBy>Anastasia Samoylova</cp:lastModifiedBy>
  <cp:revision>2</cp:revision>
  <dcterms:created xsi:type="dcterms:W3CDTF">2016-01-19T08:35:16Z</dcterms:created>
  <dcterms:modified xsi:type="dcterms:W3CDTF">2025-04-02T16:42:20Z</dcterms:modified>
</cp:coreProperties>
</file>