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21.10.17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21.10.17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21.10.17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21.10.17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21.10.17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21.10.17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21.10.17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21.10.17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Сроки и бюджет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 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30</Words>
  <Application>Microsoft Macintosh PowerPoint</Application>
  <PresentationFormat>Экран (4:3)</PresentationFormat>
  <Paragraphs>19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Тема Office</vt:lpstr>
      <vt:lpstr>Название проекта</vt:lpstr>
      <vt:lpstr>Актуальность</vt:lpstr>
      <vt:lpstr>Продукт проекта</vt:lpstr>
      <vt:lpstr>Целевая аудитория</vt:lpstr>
      <vt:lpstr>Цели проекта</vt:lpstr>
      <vt:lpstr>Предлагаемое решение</vt:lpstr>
      <vt:lpstr>Преимущества</vt:lpstr>
      <vt:lpstr>Сроки и бюджет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Рецензент</cp:lastModifiedBy>
  <cp:revision>2</cp:revision>
  <dcterms:created xsi:type="dcterms:W3CDTF">2017-10-21T13:35:42Z</dcterms:created>
  <dcterms:modified xsi:type="dcterms:W3CDTF">2017-10-21T13:44:29Z</dcterms:modified>
</cp:coreProperties>
</file>