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9C29E"/>
    <a:srgbClr val="FFFFFF"/>
    <a:srgbClr val="F1F1F3"/>
    <a:srgbClr val="C0C0C0"/>
    <a:srgbClr val="D3D3D5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D30AE-22CA-4542-9564-FC48D4123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841BDC-77CC-40AA-AA9E-E45E0A4C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E92E28-4D0B-4EB3-9061-1AEDA9EE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B54E4-96CD-4658-81C3-706292A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9DBD7-F901-49DD-B084-80C51A3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4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144F2-DA7A-4804-A2E2-F60872B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9CDF8-5CA3-4F2E-BC91-79B6632D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85CBD-DB62-41CC-A0D7-E70D89F8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31C73-E9C4-40A4-AF78-D4EE27D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4ECC7E-144F-4700-824A-6984E13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9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5029D1-571A-4AF3-8EBA-54F7568B2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CC65F9-72CD-46E3-BA21-F10172D6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B45F9-1841-4FFB-9D4C-C63CF41F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03F05-3D5D-472D-91B7-A0E051B5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B5AFB-B579-4257-8396-7D853A4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2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A7CC-7D81-4B64-A664-C6E17DF6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A4CAD-6519-4D39-AF85-CAD7247F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CF912C-1BE2-49C1-9129-FFE005F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C316B-F6E8-4BEC-A489-0939852F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41A8B-9B19-4D83-9DF4-8B952662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6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C0AA0-4E81-48DD-892A-A10BFA03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D50136-7C7A-47EA-AD52-F824507A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5A375-F31F-4FD9-8832-E942BFA5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DA82C-8AEF-4598-B46C-D62EDF0D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4BDFB-3638-4661-8B9C-96FD5086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B9544-C3F2-4822-A6A2-4902BA4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A1982-C611-4FA8-8794-ABC9500E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243604-F3AE-411E-BA00-F2BA7D19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390B85-3F98-404C-BBB9-91C14C60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7E00EE-353F-4EAF-9D91-03734B16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BD9531-F6C6-46E1-B4B4-2679245F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8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73D67-7DA5-42AD-AF52-644DC67F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58CEA2-E4B0-4889-9034-FCE486F1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B3B1FA-8F49-4EB0-B945-F86F5251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A77AAA-CD0D-48DE-A068-7354EDEBD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493996-797B-4F3B-9B12-C350298CD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DCF7B2-8364-4890-BFF4-ADE94816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0D8CAE-2632-48EE-8D7D-B6A12682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859BC3-BA77-4976-901C-EAC533F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2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2AEE5-7009-4329-816C-5226174F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A05F5B-4128-41F2-A7EE-E47CD24E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786BE5-E6FF-45B1-80A2-6E0ECDB3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E1138-9F62-400C-A682-0C5008D2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EB0EDC-4F5A-431F-9C53-816F70F1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19DFF6-347F-4614-8CB2-8A212A0A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A5C009-4223-4AD6-8332-9ACA3C40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38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B2FB3-3C54-48F8-B1FB-EB3EF912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B37FA-2A54-48D7-82E1-96C5205A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E1906C-F536-44C2-B054-24601B15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0C5BF8-C3D7-474F-B9CC-E862CA33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5F0F2-05FF-4761-9519-D37E1275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0E5A0A-8E75-4F09-B701-E08244ED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C6C5D-2E2C-4019-9303-0DDD0748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8097F7-ECD3-400D-9233-F458E5E89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5357B9-D6F5-4728-B587-8AB3CE39A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6EC6E3-ADD9-439B-9E61-253ED8FF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8C1A6B-B9DE-40F7-91E7-5C4F9FD2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74E4D3-EB1C-4BA0-8546-C7513F7B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2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71986-7416-4BF1-AE6F-C4710C1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ABF328-5C82-49C4-B158-81E9C947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BF2F1-A0DB-493C-82E7-84F010024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19A9-F799-434A-92F3-226277DC5C25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1F564-DB89-466D-987D-5A3077520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EAA1D-040A-40EE-BD1E-239583294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EB58-AA25-4553-84FB-69F2013FF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FFF098F-6328-4013-9CDB-45276A1ED5FA}"/>
              </a:ext>
            </a:extLst>
          </p:cNvPr>
          <p:cNvSpPr/>
          <p:nvPr/>
        </p:nvSpPr>
        <p:spPr>
          <a:xfrm>
            <a:off x="4883083" y="113122"/>
            <a:ext cx="2281287" cy="5373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задач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4B4CBC4-6C84-4C9F-AF53-1E32A0D29053}"/>
              </a:ext>
            </a:extLst>
          </p:cNvPr>
          <p:cNvSpPr/>
          <p:nvPr/>
        </p:nvSpPr>
        <p:spPr>
          <a:xfrm>
            <a:off x="25533" y="1338607"/>
            <a:ext cx="1743959" cy="49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Общий календарь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E1EE8ED-5813-467C-B0B8-6DBF4F4B8017}"/>
              </a:ext>
            </a:extLst>
          </p:cNvPr>
          <p:cNvSpPr/>
          <p:nvPr/>
        </p:nvSpPr>
        <p:spPr>
          <a:xfrm>
            <a:off x="3559406" y="1305612"/>
            <a:ext cx="1885361" cy="5373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Мой календарь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DFFA349-9039-4EB7-936B-A08557447188}"/>
              </a:ext>
            </a:extLst>
          </p:cNvPr>
          <p:cNvSpPr/>
          <p:nvPr/>
        </p:nvSpPr>
        <p:spPr>
          <a:xfrm>
            <a:off x="7280636" y="1263191"/>
            <a:ext cx="1885362" cy="5373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Мой профиль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9F7CBB9-B8B9-4665-9365-1C92CACAE4BB}"/>
              </a:ext>
            </a:extLst>
          </p:cNvPr>
          <p:cNvSpPr/>
          <p:nvPr/>
        </p:nvSpPr>
        <p:spPr>
          <a:xfrm>
            <a:off x="443059" y="160258"/>
            <a:ext cx="961535" cy="4901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F7FED2D-5230-4F9C-AC89-4D379E44037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23727" y="650450"/>
            <a:ext cx="0" cy="3110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C8A7ADB-DD79-439A-8F1C-50DB1D536CE4}"/>
              </a:ext>
            </a:extLst>
          </p:cNvPr>
          <p:cNvCxnSpPr>
            <a:cxnSpLocks/>
          </p:cNvCxnSpPr>
          <p:nvPr/>
        </p:nvCxnSpPr>
        <p:spPr>
          <a:xfrm flipV="1">
            <a:off x="897513" y="961534"/>
            <a:ext cx="9632227" cy="2828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7FE6C7E-C199-4FE3-AC50-0644952B72F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97513" y="989814"/>
            <a:ext cx="0" cy="34879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0A0B2AA-339F-43E2-8AA6-0E648101B0D6}"/>
              </a:ext>
            </a:extLst>
          </p:cNvPr>
          <p:cNvCxnSpPr>
            <a:endCxn id="16" idx="0"/>
          </p:cNvCxnSpPr>
          <p:nvPr/>
        </p:nvCxnSpPr>
        <p:spPr>
          <a:xfrm>
            <a:off x="4492659" y="1003955"/>
            <a:ext cx="9428" cy="30165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E40BBBA-5186-44D9-ACAD-093A0BF90989}"/>
              </a:ext>
            </a:extLst>
          </p:cNvPr>
          <p:cNvCxnSpPr>
            <a:endCxn id="17" idx="0"/>
          </p:cNvCxnSpPr>
          <p:nvPr/>
        </p:nvCxnSpPr>
        <p:spPr>
          <a:xfrm flipH="1">
            <a:off x="8223317" y="961534"/>
            <a:ext cx="6283" cy="30165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F9CA0B4-929B-4226-9707-51F8B58BB26A}"/>
              </a:ext>
            </a:extLst>
          </p:cNvPr>
          <p:cNvCxnSpPr>
            <a:cxnSpLocks/>
          </p:cNvCxnSpPr>
          <p:nvPr/>
        </p:nvCxnSpPr>
        <p:spPr>
          <a:xfrm>
            <a:off x="10529740" y="961534"/>
            <a:ext cx="0" cy="117835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7AE6A33-E231-4998-83A5-9C8AB3334695}"/>
              </a:ext>
            </a:extLst>
          </p:cNvPr>
          <p:cNvCxnSpPr/>
          <p:nvPr/>
        </p:nvCxnSpPr>
        <p:spPr>
          <a:xfrm>
            <a:off x="10529740" y="2139885"/>
            <a:ext cx="48076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C7981E0-EF94-4B0D-B384-CF9C1A373717}"/>
              </a:ext>
            </a:extLst>
          </p:cNvPr>
          <p:cNvCxnSpPr/>
          <p:nvPr/>
        </p:nvCxnSpPr>
        <p:spPr>
          <a:xfrm>
            <a:off x="10529740" y="961534"/>
            <a:ext cx="48076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B805B-F28A-4AF6-B56A-D93F58966AB9}"/>
              </a:ext>
            </a:extLst>
          </p:cNvPr>
          <p:cNvCxnSpPr>
            <a:stCxn id="16" idx="2"/>
          </p:cNvCxnSpPr>
          <p:nvPr/>
        </p:nvCxnSpPr>
        <p:spPr>
          <a:xfrm>
            <a:off x="4502087" y="1842940"/>
            <a:ext cx="0" cy="10840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DACA39CC-616A-4B72-B31E-A65435A347E4}"/>
              </a:ext>
            </a:extLst>
          </p:cNvPr>
          <p:cNvCxnSpPr>
            <a:cxnSpLocks/>
          </p:cNvCxnSpPr>
          <p:nvPr/>
        </p:nvCxnSpPr>
        <p:spPr>
          <a:xfrm>
            <a:off x="780855" y="2262433"/>
            <a:ext cx="611013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49CEDF5-E273-4475-9E74-BC90A4CDF8E2}"/>
              </a:ext>
            </a:extLst>
          </p:cNvPr>
          <p:cNvCxnSpPr>
            <a:cxnSpLocks/>
          </p:cNvCxnSpPr>
          <p:nvPr/>
        </p:nvCxnSpPr>
        <p:spPr>
          <a:xfrm>
            <a:off x="780855" y="2262433"/>
            <a:ext cx="0" cy="6221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FE6DD27-C486-4277-ADE5-2EFCB55CE4D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890994" y="2262433"/>
            <a:ext cx="0" cy="17109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96FEB7-C0D7-4649-A076-AD00ECBB809D}"/>
              </a:ext>
            </a:extLst>
          </p:cNvPr>
          <p:cNvSpPr/>
          <p:nvPr/>
        </p:nvSpPr>
        <p:spPr>
          <a:xfrm>
            <a:off x="3919979" y="2884602"/>
            <a:ext cx="1283611" cy="4901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Добавить..</a:t>
            </a: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9B4E243F-298A-4EF9-B485-28E668E7FDE9}"/>
              </a:ext>
            </a:extLst>
          </p:cNvPr>
          <p:cNvSpPr/>
          <p:nvPr/>
        </p:nvSpPr>
        <p:spPr>
          <a:xfrm>
            <a:off x="157116" y="2882246"/>
            <a:ext cx="1247478" cy="4901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Фильтр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98075215-EAE8-47F8-850C-6C4B8FCCDD33}"/>
              </a:ext>
            </a:extLst>
          </p:cNvPr>
          <p:cNvSpPr/>
          <p:nvPr/>
        </p:nvSpPr>
        <p:spPr>
          <a:xfrm>
            <a:off x="6267255" y="3973399"/>
            <a:ext cx="1247478" cy="4901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Задачи из группы</a:t>
            </a: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4AC0951-3EFA-4C4F-814A-2B5FBA7658BC}"/>
              </a:ext>
            </a:extLst>
          </p:cNvPr>
          <p:cNvCxnSpPr>
            <a:stCxn id="51" idx="2"/>
          </p:cNvCxnSpPr>
          <p:nvPr/>
        </p:nvCxnSpPr>
        <p:spPr>
          <a:xfrm>
            <a:off x="780855" y="3372438"/>
            <a:ext cx="0" cy="27644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3A0712D6-F795-4534-8AD8-B20E1A863158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4561785" y="3374794"/>
            <a:ext cx="0" cy="3487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44D85E27-8F0E-43E7-AEE4-D6FC0CF39693}"/>
              </a:ext>
            </a:extLst>
          </p:cNvPr>
          <p:cNvCxnSpPr>
            <a:cxnSpLocks/>
          </p:cNvCxnSpPr>
          <p:nvPr/>
        </p:nvCxnSpPr>
        <p:spPr>
          <a:xfrm>
            <a:off x="3341048" y="3723588"/>
            <a:ext cx="248082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F2F8C19F-2330-4450-8B11-759F93E7C3B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90994" y="4463591"/>
            <a:ext cx="0" cy="22482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AF35210-7499-4F48-B5A5-495F8F176FA4}"/>
              </a:ext>
            </a:extLst>
          </p:cNvPr>
          <p:cNvCxnSpPr>
            <a:stCxn id="17" idx="2"/>
          </p:cNvCxnSpPr>
          <p:nvPr/>
        </p:nvCxnSpPr>
        <p:spPr>
          <a:xfrm>
            <a:off x="8223317" y="1800519"/>
            <a:ext cx="0" cy="21728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0B0221-00D3-4375-9947-F212EC2A69D7}"/>
              </a:ext>
            </a:extLst>
          </p:cNvPr>
          <p:cNvCxnSpPr/>
          <p:nvPr/>
        </p:nvCxnSpPr>
        <p:spPr>
          <a:xfrm>
            <a:off x="3341048" y="3723589"/>
            <a:ext cx="0" cy="494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A20A045-7E1F-45EB-B570-97DF46B8B8D7}"/>
              </a:ext>
            </a:extLst>
          </p:cNvPr>
          <p:cNvCxnSpPr/>
          <p:nvPr/>
        </p:nvCxnSpPr>
        <p:spPr>
          <a:xfrm>
            <a:off x="4049630" y="3723589"/>
            <a:ext cx="0" cy="494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8538D3CB-7DD1-455D-9859-C3596EBE72BB}"/>
              </a:ext>
            </a:extLst>
          </p:cNvPr>
          <p:cNvCxnSpPr/>
          <p:nvPr/>
        </p:nvCxnSpPr>
        <p:spPr>
          <a:xfrm>
            <a:off x="5047299" y="3723588"/>
            <a:ext cx="0" cy="494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7531A88A-8623-4C6A-B7DD-0F1244CDB433}"/>
              </a:ext>
            </a:extLst>
          </p:cNvPr>
          <p:cNvCxnSpPr/>
          <p:nvPr/>
        </p:nvCxnSpPr>
        <p:spPr>
          <a:xfrm>
            <a:off x="5821869" y="3723588"/>
            <a:ext cx="0" cy="494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492C6F5-F6E9-4B52-9384-B7F4B26D499B}"/>
              </a:ext>
            </a:extLst>
          </p:cNvPr>
          <p:cNvCxnSpPr/>
          <p:nvPr/>
        </p:nvCxnSpPr>
        <p:spPr>
          <a:xfrm>
            <a:off x="780855" y="6136849"/>
            <a:ext cx="55146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DE744EC3-B2E2-4C89-952F-69B9A5B25CCD}"/>
              </a:ext>
            </a:extLst>
          </p:cNvPr>
          <p:cNvCxnSpPr/>
          <p:nvPr/>
        </p:nvCxnSpPr>
        <p:spPr>
          <a:xfrm>
            <a:off x="780855" y="5479328"/>
            <a:ext cx="551464" cy="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DFC6575-E74C-4A15-BD7F-984328A09270}"/>
              </a:ext>
            </a:extLst>
          </p:cNvPr>
          <p:cNvCxnSpPr/>
          <p:nvPr/>
        </p:nvCxnSpPr>
        <p:spPr>
          <a:xfrm>
            <a:off x="780855" y="4856375"/>
            <a:ext cx="55146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0654A13E-170F-4101-90DF-2BAEDD849FD7}"/>
              </a:ext>
            </a:extLst>
          </p:cNvPr>
          <p:cNvCxnSpPr/>
          <p:nvPr/>
        </p:nvCxnSpPr>
        <p:spPr>
          <a:xfrm>
            <a:off x="780855" y="4220065"/>
            <a:ext cx="55146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715AA42-45E8-4E25-B711-957DA384E5E6}"/>
              </a:ext>
            </a:extLst>
          </p:cNvPr>
          <p:cNvSpPr txBox="1"/>
          <p:nvPr/>
        </p:nvSpPr>
        <p:spPr>
          <a:xfrm>
            <a:off x="2894822" y="4218494"/>
            <a:ext cx="787160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DBF946-39AC-43FE-99B7-E55F30FA2BBF}"/>
              </a:ext>
            </a:extLst>
          </p:cNvPr>
          <p:cNvSpPr txBox="1"/>
          <p:nvPr/>
        </p:nvSpPr>
        <p:spPr>
          <a:xfrm>
            <a:off x="3745620" y="4223209"/>
            <a:ext cx="733698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C9B157-0C06-4BED-93FE-B489F5B3817F}"/>
              </a:ext>
            </a:extLst>
          </p:cNvPr>
          <p:cNvSpPr txBox="1"/>
          <p:nvPr/>
        </p:nvSpPr>
        <p:spPr>
          <a:xfrm>
            <a:off x="4516179" y="4223209"/>
            <a:ext cx="991382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Сотрудник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32323A-23C5-458E-A9C1-26EA12BBDB04}"/>
              </a:ext>
            </a:extLst>
          </p:cNvPr>
          <p:cNvSpPr txBox="1"/>
          <p:nvPr/>
        </p:nvSpPr>
        <p:spPr>
          <a:xfrm>
            <a:off x="5544174" y="4223209"/>
            <a:ext cx="688920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Метка</a:t>
            </a:r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C71AA66F-CFA1-47DE-9C29-AE0B4788508A}"/>
              </a:ext>
            </a:extLst>
          </p:cNvPr>
          <p:cNvCxnSpPr/>
          <p:nvPr/>
        </p:nvCxnSpPr>
        <p:spPr>
          <a:xfrm>
            <a:off x="6890993" y="6711885"/>
            <a:ext cx="62373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E726CA6B-29DD-4C62-B225-2C0D75E48D36}"/>
              </a:ext>
            </a:extLst>
          </p:cNvPr>
          <p:cNvCxnSpPr/>
          <p:nvPr/>
        </p:nvCxnSpPr>
        <p:spPr>
          <a:xfrm>
            <a:off x="6890992" y="6213835"/>
            <a:ext cx="62373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988F70F-CF24-4E7C-8A31-F6BE06E4BD46}"/>
              </a:ext>
            </a:extLst>
          </p:cNvPr>
          <p:cNvCxnSpPr/>
          <p:nvPr/>
        </p:nvCxnSpPr>
        <p:spPr>
          <a:xfrm>
            <a:off x="6890992" y="5751922"/>
            <a:ext cx="62373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2B1AE213-4846-4F8C-ACC1-66D7010CF226}"/>
              </a:ext>
            </a:extLst>
          </p:cNvPr>
          <p:cNvCxnSpPr/>
          <p:nvPr/>
        </p:nvCxnSpPr>
        <p:spPr>
          <a:xfrm>
            <a:off x="6890991" y="5214593"/>
            <a:ext cx="62373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D37AF34A-7598-42B5-90C9-2F144F5E32E4}"/>
              </a:ext>
            </a:extLst>
          </p:cNvPr>
          <p:cNvCxnSpPr/>
          <p:nvPr/>
        </p:nvCxnSpPr>
        <p:spPr>
          <a:xfrm>
            <a:off x="6891776" y="4782923"/>
            <a:ext cx="62373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9BA2B0B-4AC4-4C07-8484-874B5A068126}"/>
              </a:ext>
            </a:extLst>
          </p:cNvPr>
          <p:cNvSpPr txBox="1"/>
          <p:nvPr/>
        </p:nvSpPr>
        <p:spPr>
          <a:xfrm>
            <a:off x="7514730" y="4629034"/>
            <a:ext cx="1734532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Мой день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86EE8A-6A44-4E54-A8C3-3C3EEF061A24}"/>
              </a:ext>
            </a:extLst>
          </p:cNvPr>
          <p:cNvSpPr txBox="1"/>
          <p:nvPr/>
        </p:nvSpPr>
        <p:spPr>
          <a:xfrm>
            <a:off x="7514730" y="5059318"/>
            <a:ext cx="1734532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87AFF0-8213-4420-8C1E-6B4B783CD15F}"/>
              </a:ext>
            </a:extLst>
          </p:cNvPr>
          <p:cNvSpPr txBox="1"/>
          <p:nvPr/>
        </p:nvSpPr>
        <p:spPr>
          <a:xfrm>
            <a:off x="7514730" y="5588997"/>
            <a:ext cx="1734531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Срочно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828DA54-1F46-4FDF-9080-DAB26ED12A2B}"/>
              </a:ext>
            </a:extLst>
          </p:cNvPr>
          <p:cNvSpPr txBox="1"/>
          <p:nvPr/>
        </p:nvSpPr>
        <p:spPr>
          <a:xfrm>
            <a:off x="7514730" y="6038832"/>
            <a:ext cx="1734532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Внимание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4DCE7-4A76-4B0F-96C3-3A2B0095063C}"/>
              </a:ext>
            </a:extLst>
          </p:cNvPr>
          <p:cNvSpPr txBox="1"/>
          <p:nvPr/>
        </p:nvSpPr>
        <p:spPr>
          <a:xfrm>
            <a:off x="7514730" y="6509781"/>
            <a:ext cx="1734531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Выбранный день</a:t>
            </a: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B3DD6B77-1850-45DB-A8C6-674D7708C856}"/>
              </a:ext>
            </a:extLst>
          </p:cNvPr>
          <p:cNvSpPr/>
          <p:nvPr/>
        </p:nvSpPr>
        <p:spPr>
          <a:xfrm>
            <a:off x="11010507" y="820138"/>
            <a:ext cx="1027517" cy="3582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проект</a:t>
            </a:r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6733DBD-76A0-42A7-908D-D4E23553E49F}"/>
              </a:ext>
            </a:extLst>
          </p:cNvPr>
          <p:cNvSpPr/>
          <p:nvPr/>
        </p:nvSpPr>
        <p:spPr>
          <a:xfrm>
            <a:off x="11013649" y="1960782"/>
            <a:ext cx="1027517" cy="3582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Создать задачу</a:t>
            </a:r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AC2E23E2-3AE2-482D-BA61-F57901BBB881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 flipV="1">
            <a:off x="1404594" y="381786"/>
            <a:ext cx="3478489" cy="235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8A3E8A4-C0B8-4D85-8DF5-17BC6633737E}"/>
              </a:ext>
            </a:extLst>
          </p:cNvPr>
          <p:cNvSpPr txBox="1"/>
          <p:nvPr/>
        </p:nvSpPr>
        <p:spPr>
          <a:xfrm>
            <a:off x="1355902" y="4064606"/>
            <a:ext cx="1210576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Праздники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26DB6A-CB47-456E-B266-94CE5A411D46}"/>
              </a:ext>
            </a:extLst>
          </p:cNvPr>
          <p:cNvSpPr txBox="1"/>
          <p:nvPr/>
        </p:nvSpPr>
        <p:spPr>
          <a:xfrm>
            <a:off x="1354926" y="4686100"/>
            <a:ext cx="1231979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Регионы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0F99326-B610-4AC0-B156-3A65DE3EF43B}"/>
              </a:ext>
            </a:extLst>
          </p:cNvPr>
          <p:cNvSpPr txBox="1"/>
          <p:nvPr/>
        </p:nvSpPr>
        <p:spPr>
          <a:xfrm>
            <a:off x="1354926" y="5224103"/>
            <a:ext cx="1231983" cy="523220"/>
          </a:xfrm>
          <a:prstGeom prst="rec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Отображать мои проекты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218DD1-BF04-4D1A-8DAC-EC56C0FBA49C}"/>
              </a:ext>
            </a:extLst>
          </p:cNvPr>
          <p:cNvSpPr txBox="1"/>
          <p:nvPr/>
        </p:nvSpPr>
        <p:spPr>
          <a:xfrm>
            <a:off x="1339443" y="5982960"/>
            <a:ext cx="1247469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</a:t>
            </a: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7296070F-3AFB-49E4-AFF4-E16350B29991}"/>
              </a:ext>
            </a:extLst>
          </p:cNvPr>
          <p:cNvCxnSpPr/>
          <p:nvPr/>
        </p:nvCxnSpPr>
        <p:spPr>
          <a:xfrm>
            <a:off x="8223317" y="2714920"/>
            <a:ext cx="65673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12328F3D-11E3-4B17-A923-3077312D8618}"/>
              </a:ext>
            </a:extLst>
          </p:cNvPr>
          <p:cNvCxnSpPr/>
          <p:nvPr/>
        </p:nvCxnSpPr>
        <p:spPr>
          <a:xfrm>
            <a:off x="8223317" y="3304092"/>
            <a:ext cx="65673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0D9166FB-79C4-46BC-8640-E90C9E9C0B69}"/>
              </a:ext>
            </a:extLst>
          </p:cNvPr>
          <p:cNvCxnSpPr/>
          <p:nvPr/>
        </p:nvCxnSpPr>
        <p:spPr>
          <a:xfrm>
            <a:off x="8223317" y="3973399"/>
            <a:ext cx="65673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5CAE0C7-F302-4C5C-9C44-07C88638FE8C}"/>
              </a:ext>
            </a:extLst>
          </p:cNvPr>
          <p:cNvSpPr txBox="1"/>
          <p:nvPr/>
        </p:nvSpPr>
        <p:spPr>
          <a:xfrm>
            <a:off x="8880049" y="2585708"/>
            <a:ext cx="1555415" cy="307777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Интеграция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967841-AE02-4EC7-B435-37AA3A0323C2}"/>
              </a:ext>
            </a:extLst>
          </p:cNvPr>
          <p:cNvSpPr txBox="1"/>
          <p:nvPr/>
        </p:nvSpPr>
        <p:spPr>
          <a:xfrm>
            <a:off x="8880050" y="3140809"/>
            <a:ext cx="1555414" cy="307777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Личные данные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DA8063E-3550-4AC8-8E87-02CB89D7CEA1}"/>
              </a:ext>
            </a:extLst>
          </p:cNvPr>
          <p:cNvSpPr txBox="1"/>
          <p:nvPr/>
        </p:nvSpPr>
        <p:spPr>
          <a:xfrm>
            <a:off x="8880050" y="3807886"/>
            <a:ext cx="1555414" cy="307777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</a:t>
            </a:r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F17D5908-9E7B-494F-AEBA-5B83A388BBD2}"/>
              </a:ext>
            </a:extLst>
          </p:cNvPr>
          <p:cNvCxnSpPr>
            <a:cxnSpLocks/>
          </p:cNvCxnSpPr>
          <p:nvPr/>
        </p:nvCxnSpPr>
        <p:spPr>
          <a:xfrm>
            <a:off x="577001" y="1828799"/>
            <a:ext cx="0" cy="10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D1071C-D361-4E4C-8385-D3708309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75" y="459199"/>
            <a:ext cx="5182049" cy="6090432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0632975-66F4-4898-AD62-332EA75A4B89}"/>
              </a:ext>
            </a:extLst>
          </p:cNvPr>
          <p:cNvGrpSpPr/>
          <p:nvPr/>
        </p:nvGrpSpPr>
        <p:grpSpPr>
          <a:xfrm>
            <a:off x="6749592" y="536485"/>
            <a:ext cx="1847654" cy="1914483"/>
            <a:chOff x="8908330" y="527058"/>
            <a:chExt cx="1847654" cy="1914483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379A43D-51EC-4241-BD82-455050CEEC5E}"/>
                </a:ext>
              </a:extLst>
            </p:cNvPr>
            <p:cNvSpPr/>
            <p:nvPr/>
          </p:nvSpPr>
          <p:spPr>
            <a:xfrm>
              <a:off x="8908330" y="537327"/>
              <a:ext cx="1743959" cy="1904214"/>
            </a:xfrm>
            <a:prstGeom prst="rect">
              <a:avLst/>
            </a:prstGeom>
            <a:solidFill>
              <a:srgbClr val="E9C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/>
                <a:t>    Важно</a:t>
              </a:r>
            </a:p>
            <a:p>
              <a:r>
                <a:rPr lang="ru-RU" dirty="0"/>
                <a:t>    Внимание</a:t>
              </a:r>
            </a:p>
            <a:p>
              <a:r>
                <a:rPr lang="ru-RU" dirty="0"/>
                <a:t>    Срочно</a:t>
              </a:r>
            </a:p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A4BAEAC-676B-41D0-9861-8EDA93338404}"/>
                </a:ext>
              </a:extLst>
            </p:cNvPr>
            <p:cNvSpPr/>
            <p:nvPr/>
          </p:nvSpPr>
          <p:spPr>
            <a:xfrm>
              <a:off x="9012025" y="631596"/>
              <a:ext cx="169682" cy="160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61A8D8-1A94-477B-96DA-EC40AFCA4E30}"/>
                </a:ext>
              </a:extLst>
            </p:cNvPr>
            <p:cNvSpPr txBox="1"/>
            <p:nvPr/>
          </p:nvSpPr>
          <p:spPr>
            <a:xfrm>
              <a:off x="9130084" y="527058"/>
              <a:ext cx="162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Выбрать все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18E890A-08E8-4083-9D73-506A8B2FA5DD}"/>
                </a:ext>
              </a:extLst>
            </p:cNvPr>
            <p:cNvSpPr/>
            <p:nvPr/>
          </p:nvSpPr>
          <p:spPr>
            <a:xfrm>
              <a:off x="9012025" y="990659"/>
              <a:ext cx="169682" cy="160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084F355-7CE6-4341-AA0B-D76289EA7930}"/>
                </a:ext>
              </a:extLst>
            </p:cNvPr>
            <p:cNvSpPr/>
            <p:nvPr/>
          </p:nvSpPr>
          <p:spPr>
            <a:xfrm>
              <a:off x="9012025" y="1284580"/>
              <a:ext cx="169682" cy="160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90BD62B-2B6B-4DAF-A8CE-2EB72BEE8F78}"/>
                </a:ext>
              </a:extLst>
            </p:cNvPr>
            <p:cNvSpPr/>
            <p:nvPr/>
          </p:nvSpPr>
          <p:spPr>
            <a:xfrm>
              <a:off x="9012025" y="1578501"/>
              <a:ext cx="169682" cy="160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754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1434A9D-ABF0-48EF-AA02-C086F7A8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87" y="210216"/>
            <a:ext cx="2077296" cy="62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8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D203F09-8F99-44FB-8BF7-1541507E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428625"/>
            <a:ext cx="6781800" cy="600075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100B6B6-6167-44E4-97C5-FFD931AB0FA5}"/>
              </a:ext>
            </a:extLst>
          </p:cNvPr>
          <p:cNvCxnSpPr/>
          <p:nvPr/>
        </p:nvCxnSpPr>
        <p:spPr>
          <a:xfrm>
            <a:off x="2780907" y="2215299"/>
            <a:ext cx="1904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184591-406C-43E1-98ED-DD8CC9B663E7}"/>
              </a:ext>
            </a:extLst>
          </p:cNvPr>
          <p:cNvSpPr txBox="1"/>
          <p:nvPr/>
        </p:nvSpPr>
        <p:spPr>
          <a:xfrm>
            <a:off x="2780907" y="805671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Название…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8CA417-CCE9-4C3E-99DC-B87F0DBEF0FC}"/>
              </a:ext>
            </a:extLst>
          </p:cNvPr>
          <p:cNvSpPr/>
          <p:nvPr/>
        </p:nvSpPr>
        <p:spPr>
          <a:xfrm>
            <a:off x="2875175" y="3931027"/>
            <a:ext cx="1527143" cy="282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B83AC-C6D3-4A2C-BB97-B93DFB45D7F7}"/>
              </a:ext>
            </a:extLst>
          </p:cNvPr>
          <p:cNvSpPr txBox="1"/>
          <p:nvPr/>
        </p:nvSpPr>
        <p:spPr>
          <a:xfrm>
            <a:off x="2780906" y="3887738"/>
            <a:ext cx="190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Описание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1745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43128BF9-AC83-493D-B224-864F4C944CEC}"/>
              </a:ext>
            </a:extLst>
          </p:cNvPr>
          <p:cNvGrpSpPr/>
          <p:nvPr/>
        </p:nvGrpSpPr>
        <p:grpSpPr>
          <a:xfrm>
            <a:off x="69669" y="8160"/>
            <a:ext cx="6600825" cy="6581775"/>
            <a:chOff x="69669" y="8160"/>
            <a:chExt cx="6600825" cy="6581775"/>
          </a:xfrm>
        </p:grpSpPr>
        <p:pic>
          <p:nvPicPr>
            <p:cNvPr id="31" name="Рисунок 30" descr="Изображение выглядит как снимок экрана&#10;&#10;Автоматически созданное описание">
              <a:extLst>
                <a:ext uri="{FF2B5EF4-FFF2-40B4-BE49-F238E27FC236}">
                  <a16:creationId xmlns:a16="http://schemas.microsoft.com/office/drawing/2014/main" id="{57A13B2F-35DB-4266-AF6B-47C29958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9" y="8160"/>
              <a:ext cx="6600825" cy="6581775"/>
            </a:xfrm>
            <a:prstGeom prst="rect">
              <a:avLst/>
            </a:prstGeom>
          </p:spPr>
        </p:pic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3820607-28DC-4482-831F-F856B8C9FDAB}"/>
                </a:ext>
              </a:extLst>
            </p:cNvPr>
            <p:cNvSpPr/>
            <p:nvPr/>
          </p:nvSpPr>
          <p:spPr>
            <a:xfrm>
              <a:off x="292231" y="1696826"/>
              <a:ext cx="6231117" cy="3648172"/>
            </a:xfrm>
            <a:prstGeom prst="rect">
              <a:avLst/>
            </a:prstGeom>
            <a:solidFill>
              <a:srgbClr val="F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598C6DBD-58BE-486B-8E11-9BE43438789F}"/>
                </a:ext>
              </a:extLst>
            </p:cNvPr>
            <p:cNvSpPr/>
            <p:nvPr/>
          </p:nvSpPr>
          <p:spPr>
            <a:xfrm>
              <a:off x="133185" y="755816"/>
              <a:ext cx="6390163" cy="1096695"/>
            </a:xfrm>
            <a:prstGeom prst="rect">
              <a:avLst/>
            </a:prstGeom>
            <a:solidFill>
              <a:srgbClr val="F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D2428439-376C-47C4-9C25-C988FE9823CA}"/>
                </a:ext>
              </a:extLst>
            </p:cNvPr>
            <p:cNvSpPr/>
            <p:nvPr/>
          </p:nvSpPr>
          <p:spPr>
            <a:xfrm>
              <a:off x="216816" y="4949072"/>
              <a:ext cx="6306532" cy="716427"/>
            </a:xfrm>
            <a:prstGeom prst="rect">
              <a:avLst/>
            </a:prstGeom>
            <a:solidFill>
              <a:srgbClr val="F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EA9B305E-994D-41AA-8250-D8A0DF48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85" y="755817"/>
              <a:ext cx="4848225" cy="609600"/>
            </a:xfrm>
            <a:prstGeom prst="rect">
              <a:avLst/>
            </a:prstGeom>
          </p:spPr>
        </p:pic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43E67D84-86C4-40BE-97AF-83186AFA8D4E}"/>
                </a:ext>
              </a:extLst>
            </p:cNvPr>
            <p:cNvGrpSpPr/>
            <p:nvPr/>
          </p:nvGrpSpPr>
          <p:grpSpPr>
            <a:xfrm>
              <a:off x="133185" y="1316552"/>
              <a:ext cx="3910914" cy="2850095"/>
              <a:chOff x="133185" y="1330876"/>
              <a:chExt cx="3722378" cy="2519432"/>
            </a:xfrm>
          </p:grpSpPr>
          <p:pic>
            <p:nvPicPr>
              <p:cNvPr id="17" name="Рисунок 16" descr="Изображение выглядит как снимок экран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178EB8D2-83FC-44FD-B170-F93EDCF633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23" r="34116" b="28491"/>
              <a:stretch/>
            </p:blipFill>
            <p:spPr>
              <a:xfrm>
                <a:off x="133185" y="1330876"/>
                <a:ext cx="3712951" cy="2519432"/>
              </a:xfrm>
              <a:prstGeom prst="rect">
                <a:avLst/>
              </a:prstGeom>
            </p:spPr>
          </p:pic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A602A6F4-0C69-4F30-AE32-7D3D24C2EF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6136" y="1335441"/>
                <a:ext cx="9427" cy="2514867"/>
              </a:xfrm>
              <a:prstGeom prst="line">
                <a:avLst/>
              </a:prstGeom>
              <a:ln w="1905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Рисунок 52" descr="Изображение выглядит как снимок экрана&#10;&#10;Автоматически созданное описание">
              <a:extLst>
                <a:ext uri="{FF2B5EF4-FFF2-40B4-BE49-F238E27FC236}">
                  <a16:creationId xmlns:a16="http://schemas.microsoft.com/office/drawing/2014/main" id="{66EC2779-119C-46ED-86B1-B866065B8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85" y="4297676"/>
              <a:ext cx="4330363" cy="1337133"/>
            </a:xfrm>
            <a:prstGeom prst="rect">
              <a:avLst/>
            </a:prstGeom>
          </p:spPr>
        </p:pic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293B79E-0C83-4E7A-BE16-94415AD1BB6A}"/>
                </a:ext>
              </a:extLst>
            </p:cNvPr>
            <p:cNvCxnSpPr/>
            <p:nvPr/>
          </p:nvCxnSpPr>
          <p:spPr>
            <a:xfrm>
              <a:off x="216816" y="4166647"/>
              <a:ext cx="3817379" cy="0"/>
            </a:xfrm>
            <a:prstGeom prst="line">
              <a:avLst/>
            </a:prstGeom>
            <a:ln w="19050"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D35B2816-5C76-4B14-AC11-AF64168F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287" y="4595690"/>
              <a:ext cx="2153476" cy="322692"/>
            </a:xfrm>
            <a:prstGeom prst="rect">
              <a:avLst/>
            </a:prstGeom>
          </p:spPr>
        </p:pic>
        <p:sp>
          <p:nvSpPr>
            <p:cNvPr id="59" name="Прямоугольник: скругленные углы 58">
              <a:extLst>
                <a:ext uri="{FF2B5EF4-FFF2-40B4-BE49-F238E27FC236}">
                  <a16:creationId xmlns:a16="http://schemas.microsoft.com/office/drawing/2014/main" id="{75F7C494-316E-43C9-9DE0-5AD04E687676}"/>
                </a:ext>
              </a:extLst>
            </p:cNvPr>
            <p:cNvSpPr/>
            <p:nvPr/>
          </p:nvSpPr>
          <p:spPr>
            <a:xfrm>
              <a:off x="216816" y="3097941"/>
              <a:ext cx="669304" cy="208290"/>
            </a:xfrm>
            <a:prstGeom prst="roundRect">
              <a:avLst/>
            </a:prstGeom>
            <a:solidFill>
              <a:srgbClr val="F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95BDB764-21F0-45F9-B63F-61DBB3AB3D28}"/>
                </a:ext>
              </a:extLst>
            </p:cNvPr>
            <p:cNvSpPr/>
            <p:nvPr/>
          </p:nvSpPr>
          <p:spPr>
            <a:xfrm>
              <a:off x="216816" y="1407016"/>
              <a:ext cx="759089" cy="200370"/>
            </a:xfrm>
            <a:prstGeom prst="roundRect">
              <a:avLst/>
            </a:prstGeom>
            <a:solidFill>
              <a:srgbClr val="F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05AC70C1-1E53-41EC-8A15-E4B09F0E5B20}"/>
                </a:ext>
              </a:extLst>
            </p:cNvPr>
            <p:cNvSpPr/>
            <p:nvPr/>
          </p:nvSpPr>
          <p:spPr>
            <a:xfrm>
              <a:off x="245097" y="2741599"/>
              <a:ext cx="669304" cy="208290"/>
            </a:xfrm>
            <a:prstGeom prst="roundRect">
              <a:avLst/>
            </a:prstGeom>
            <a:solidFill>
              <a:srgbClr val="F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BFA8D6-4CC2-4E1C-895F-F04EBE7AF2AC}"/>
                </a:ext>
              </a:extLst>
            </p:cNvPr>
            <p:cNvSpPr txBox="1"/>
            <p:nvPr/>
          </p:nvSpPr>
          <p:spPr>
            <a:xfrm>
              <a:off x="346339" y="1368814"/>
              <a:ext cx="2290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Место проведения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A5366-97E4-4B80-8192-A960B19B2C43}"/>
                </a:ext>
              </a:extLst>
            </p:cNvPr>
            <p:cNvSpPr txBox="1"/>
            <p:nvPr/>
          </p:nvSpPr>
          <p:spPr>
            <a:xfrm>
              <a:off x="338411" y="2701899"/>
              <a:ext cx="1564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Группа проекта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27BAD07-C943-4179-A8B7-0115827BDBA8}"/>
                </a:ext>
              </a:extLst>
            </p:cNvPr>
            <p:cNvSpPr txBox="1"/>
            <p:nvPr/>
          </p:nvSpPr>
          <p:spPr>
            <a:xfrm>
              <a:off x="2043452" y="2724217"/>
              <a:ext cx="284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/>
                <a:t>Общая (по умолчанию)</a:t>
              </a: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A2D375D-2937-4825-B3B2-4FF8BD544B9D}"/>
                </a:ext>
              </a:extLst>
            </p:cNvPr>
            <p:cNvSpPr/>
            <p:nvPr/>
          </p:nvSpPr>
          <p:spPr>
            <a:xfrm>
              <a:off x="292231" y="3425274"/>
              <a:ext cx="3082565" cy="25427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dirty="0">
                  <a:solidFill>
                    <a:schemeClr val="tx1"/>
                  </a:solidFill>
                </a:rPr>
                <a:t>Описание проекта</a:t>
              </a: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2279D514-6A11-4473-B8A9-F641AEF2A3BC}"/>
                </a:ext>
              </a:extLst>
            </p:cNvPr>
            <p:cNvSpPr/>
            <p:nvPr/>
          </p:nvSpPr>
          <p:spPr>
            <a:xfrm>
              <a:off x="338411" y="3080918"/>
              <a:ext cx="1631791" cy="225314"/>
            </a:xfrm>
            <a:prstGeom prst="rect">
              <a:avLst/>
            </a:prstGeom>
            <a:solidFill>
              <a:srgbClr val="F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F733F8C-D8A0-4D42-AC7A-0B73B769CBC4}"/>
                </a:ext>
              </a:extLst>
            </p:cNvPr>
            <p:cNvSpPr txBox="1"/>
            <p:nvPr/>
          </p:nvSpPr>
          <p:spPr>
            <a:xfrm>
              <a:off x="338411" y="3022049"/>
              <a:ext cx="2076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Прикрепить файл…</a:t>
              </a:r>
            </a:p>
          </p:txBody>
        </p:sp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BE05EBE9-10A3-4F74-970E-7BD9B4DA0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545" y="1333847"/>
              <a:ext cx="228600" cy="20955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4C8E1B-3D82-4F25-9719-330C43F042AE}"/>
                </a:ext>
              </a:extLst>
            </p:cNvPr>
            <p:cNvSpPr txBox="1"/>
            <p:nvPr/>
          </p:nvSpPr>
          <p:spPr>
            <a:xfrm>
              <a:off x="4416662" y="1211259"/>
              <a:ext cx="22107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Отображать в глобальном календаре</a:t>
              </a:r>
            </a:p>
          </p:txBody>
        </p:sp>
      </p:grp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383AFE0-7428-4746-9A3E-EE6CE757ECD1}"/>
              </a:ext>
            </a:extLst>
          </p:cNvPr>
          <p:cNvCxnSpPr/>
          <p:nvPr/>
        </p:nvCxnSpPr>
        <p:spPr>
          <a:xfrm>
            <a:off x="245097" y="1852511"/>
            <a:ext cx="1658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22AF526A-E103-4C46-811A-601A9E7F050F}"/>
              </a:ext>
            </a:extLst>
          </p:cNvPr>
          <p:cNvCxnSpPr>
            <a:endCxn id="64" idx="1"/>
          </p:cNvCxnSpPr>
          <p:nvPr/>
        </p:nvCxnSpPr>
        <p:spPr>
          <a:xfrm flipH="1" flipV="1">
            <a:off x="338411" y="2840399"/>
            <a:ext cx="3583140" cy="1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EDD8C927-CF10-4302-A3C0-133F7DA79C24}"/>
              </a:ext>
            </a:extLst>
          </p:cNvPr>
          <p:cNvCxnSpPr>
            <a:cxnSpLocks/>
          </p:cNvCxnSpPr>
          <p:nvPr/>
        </p:nvCxnSpPr>
        <p:spPr>
          <a:xfrm flipH="1" flipV="1">
            <a:off x="261103" y="3174756"/>
            <a:ext cx="3704735" cy="12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4F688172-5663-4877-9275-CC69D2169522}"/>
              </a:ext>
            </a:extLst>
          </p:cNvPr>
          <p:cNvCxnSpPr/>
          <p:nvPr/>
        </p:nvCxnSpPr>
        <p:spPr>
          <a:xfrm flipH="1" flipV="1">
            <a:off x="303909" y="2531064"/>
            <a:ext cx="3583140" cy="1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F57C450-8C7B-41FC-9EBE-4A52D7346DFA}"/>
              </a:ext>
            </a:extLst>
          </p:cNvPr>
          <p:cNvSpPr/>
          <p:nvPr/>
        </p:nvSpPr>
        <p:spPr>
          <a:xfrm>
            <a:off x="447295" y="2110886"/>
            <a:ext cx="1253765" cy="14717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Дедлайн</a:t>
            </a:r>
          </a:p>
        </p:txBody>
      </p:sp>
    </p:spTree>
    <p:extLst>
      <p:ext uri="{BB962C8B-B14F-4D97-AF65-F5344CB8AC3E}">
        <p14:creationId xmlns:p14="http://schemas.microsoft.com/office/powerpoint/2010/main" val="265408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AFF91FE-A1C5-41DB-A8E6-A71F9C8889A1}"/>
              </a:ext>
            </a:extLst>
          </p:cNvPr>
          <p:cNvGrpSpPr/>
          <p:nvPr/>
        </p:nvGrpSpPr>
        <p:grpSpPr>
          <a:xfrm>
            <a:off x="235670" y="94268"/>
            <a:ext cx="6146276" cy="6268825"/>
            <a:chOff x="1593130" y="235670"/>
            <a:chExt cx="6146276" cy="626882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508ED60-239D-45DC-AF31-99F74A1BD05B}"/>
                </a:ext>
              </a:extLst>
            </p:cNvPr>
            <p:cNvSpPr/>
            <p:nvPr/>
          </p:nvSpPr>
          <p:spPr>
            <a:xfrm>
              <a:off x="1593130" y="235670"/>
              <a:ext cx="6146276" cy="6268825"/>
            </a:xfrm>
            <a:prstGeom prst="roundRect">
              <a:avLst/>
            </a:prstGeom>
            <a:solidFill>
              <a:srgbClr val="F0F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Рисунок 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4D6C4517-3CAF-442C-8024-91267004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268" y="309120"/>
              <a:ext cx="1524000" cy="1447800"/>
            </a:xfrm>
            <a:prstGeom prst="roundRect">
              <a:avLst/>
            </a:prstGeom>
          </p:spPr>
        </p:pic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3698C4C-D3EE-4CA1-87AB-35369FBB9A35}"/>
                </a:ext>
              </a:extLst>
            </p:cNvPr>
            <p:cNvSpPr/>
            <p:nvPr/>
          </p:nvSpPr>
          <p:spPr>
            <a:xfrm>
              <a:off x="2660714" y="2274217"/>
              <a:ext cx="4011107" cy="546755"/>
            </a:xfrm>
            <a:prstGeom prst="roundRect">
              <a:avLst/>
            </a:prstGeom>
            <a:solidFill>
              <a:srgbClr val="E9C29E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Интеграция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69B65ED-3115-4455-875E-9D8A6A090690}"/>
                </a:ext>
              </a:extLst>
            </p:cNvPr>
            <p:cNvSpPr/>
            <p:nvPr/>
          </p:nvSpPr>
          <p:spPr>
            <a:xfrm>
              <a:off x="2660714" y="3155622"/>
              <a:ext cx="4011106" cy="546755"/>
            </a:xfrm>
            <a:prstGeom prst="roundRect">
              <a:avLst/>
            </a:prstGeom>
            <a:solidFill>
              <a:srgbClr val="E9C29E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Личные данные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1A01BB6-3D38-460A-9ED1-130E5A3B5ED6}"/>
                </a:ext>
              </a:extLst>
            </p:cNvPr>
            <p:cNvSpPr/>
            <p:nvPr/>
          </p:nvSpPr>
          <p:spPr>
            <a:xfrm>
              <a:off x="2660714" y="4037027"/>
              <a:ext cx="4011106" cy="546755"/>
            </a:xfrm>
            <a:prstGeom prst="roundRect">
              <a:avLst/>
            </a:prstGeom>
            <a:solidFill>
              <a:srgbClr val="E9C29E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Настройки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A42D6A73-F23E-4294-BE2F-14B841B6765A}"/>
                </a:ext>
              </a:extLst>
            </p:cNvPr>
            <p:cNvSpPr/>
            <p:nvPr/>
          </p:nvSpPr>
          <p:spPr>
            <a:xfrm>
              <a:off x="2660714" y="4833594"/>
              <a:ext cx="4011106" cy="546755"/>
            </a:xfrm>
            <a:prstGeom prst="roundRect">
              <a:avLst/>
            </a:prstGeom>
            <a:solidFill>
              <a:srgbClr val="E9C29E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Выход</a:t>
              </a:r>
            </a:p>
          </p:txBody>
        </p:sp>
      </p:grp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413D518-2A70-4597-BCD6-51FE26D536AF}"/>
              </a:ext>
            </a:extLst>
          </p:cNvPr>
          <p:cNvSpPr/>
          <p:nvPr/>
        </p:nvSpPr>
        <p:spPr>
          <a:xfrm>
            <a:off x="7625498" y="167718"/>
            <a:ext cx="3168977" cy="3544478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3CACACD-32F7-49D0-93E5-7816EDA6093E}"/>
              </a:ext>
            </a:extLst>
          </p:cNvPr>
          <p:cNvCxnSpPr/>
          <p:nvPr/>
        </p:nvCxnSpPr>
        <p:spPr>
          <a:xfrm flipV="1">
            <a:off x="5314360" y="2281287"/>
            <a:ext cx="2311138" cy="1147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C03AD66-43E6-4946-B552-3322043E97F4}"/>
              </a:ext>
            </a:extLst>
          </p:cNvPr>
          <p:cNvSpPr/>
          <p:nvPr/>
        </p:nvSpPr>
        <p:spPr>
          <a:xfrm>
            <a:off x="7929118" y="367644"/>
            <a:ext cx="2561736" cy="344079"/>
          </a:xfrm>
          <a:prstGeom prst="roundRect">
            <a:avLst/>
          </a:prstGeom>
          <a:solidFill>
            <a:srgbClr val="E9C29E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Личные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427702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78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Шредер</dc:creator>
  <cp:lastModifiedBy>Анастасия Шредер</cp:lastModifiedBy>
  <cp:revision>19</cp:revision>
  <dcterms:created xsi:type="dcterms:W3CDTF">2020-03-25T09:36:01Z</dcterms:created>
  <dcterms:modified xsi:type="dcterms:W3CDTF">2020-03-25T13:02:14Z</dcterms:modified>
</cp:coreProperties>
</file>