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5C6"/>
    <a:srgbClr val="D79569"/>
    <a:srgbClr val="E8BE98"/>
    <a:srgbClr val="EFD2B7"/>
    <a:srgbClr val="E5B68B"/>
    <a:srgbClr val="FCF4D8"/>
    <a:srgbClr val="E9C29E"/>
    <a:srgbClr val="EC701C"/>
    <a:srgbClr val="FF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85EB2-35DF-4F2D-823D-1D11F9E7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6513FA-45CD-42CD-8AC6-B264296F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75365-50EC-4422-855D-FD61192B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C9C49-9FAD-429D-AA3C-A5C360B8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E365D-AABF-4F2E-AECE-A7A96E94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847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4E1E9-BAEB-494F-AF8F-B1FAA254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BF616-02C8-4DE3-9DDE-622AE706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422A3-A6D3-4C94-8FD4-DE7D3224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8E71A2-BA3D-42A8-817B-58697CB3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741B1-655D-4BBA-8721-9B0DC776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20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72569-EAC5-49D1-8958-54C03317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C2B872-E426-4B18-A245-657942D5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1F79D-47D4-4072-9535-5FBD077A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53D4E-47D7-41DD-A508-A55B2E2B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6E0EB-F643-4632-8D41-4645D3B2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26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ED989-6B72-40E2-B4A3-DF5B8746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9552E-FB56-43E1-8287-24FF1006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DD6964-F9FF-4308-AD33-1962F14D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5B9D5-12E1-4EEF-A65B-6C8B3252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8AFD3C-A8D9-4D24-A256-AF166EE7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137279-B81D-4DE5-9190-2FAD3AF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7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98378-9DFB-4851-B7F4-2548680B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EA32D-DF8D-421C-91CA-BF866D4D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42BDF1-63AA-438E-A4A6-3B13597C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53E600-288E-4579-ADCB-5B8CA9F21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472C21-9932-43C5-BCBC-1B6F3E08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519197-BBFF-4998-9378-E4A34CFE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4DE0AE-830A-4F5E-9126-3322BB8A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A105E2-536D-473F-A26C-342DD02F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5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0B4B9-8FE0-4CE1-B13B-DD2AD25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99A058-9264-42B6-81B0-FDE2346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005E78-FFB8-4DD3-B7B7-983AD386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526834-EBB8-4CB9-97D3-16C98AB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029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EF126B-4146-493C-B20C-B8263CD8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0959C1-F344-41FD-8BEA-2B3CA71A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C7973C-D620-4733-89EE-5FC273E1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524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BFB31-2F72-44DD-9214-110E0836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C1685-3BF4-47D5-B46E-90EBF19E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59C69C-6ABC-41B4-9224-BDB17A97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A1642-33EF-44ED-B4B1-FD51589C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7C4D7-DA81-4AA2-9200-E83C1E0E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FA486-F584-4548-9E8F-2926ECBA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4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33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1E45B-3E0D-4A8B-9DDD-A46A0C91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9E90EB-2C0F-4D9F-AAF3-A12DC5B6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EEF78D-957C-4180-B66F-96181D97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3A41E3-E840-4A99-A374-958DC89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A9D83-54A2-4D57-8017-1E0E1550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9DF55-EBCA-42CC-B8ED-E04BDA6C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0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42753-8976-4600-BC10-C6A6BA92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D21EAB-823D-4CA2-9CAA-43538188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B75BC-EF4A-44B5-A172-DBCB8E8A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04F63-62B3-4DAB-AFB6-D3AADBB0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087F8-6899-4651-9B01-1A19B3D0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6242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31CDBE-08EE-4FB9-8559-B3CC9BF0F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9A434B-5D50-4BB7-86F1-B665076F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09438-3AF2-4D1C-8B16-997A970E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7C0E3-65C2-43B2-BA3F-ECFC7664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232ED-1C1C-4B9D-803B-87A731AD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321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2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73AF6-345D-40CD-8ABF-FCC3635D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4334A-1955-4E9D-8C4A-8FDCFAD5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5CF55-DCD7-4584-A1CB-569AC69C4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04B0F-9985-46E3-93ED-6BFB8E343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1CE1B-3F75-43AC-853C-10698823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26.sv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33" Type="http://schemas.openxmlformats.org/officeDocument/2006/relationships/image" Target="../media/image38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11" Type="http://schemas.microsoft.com/office/2007/relationships/hdphoto" Target="../media/hdphoto1.wdp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24.svg"/><Relationship Id="rId31" Type="http://schemas.openxmlformats.org/officeDocument/2006/relationships/image" Target="../media/image36.sv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Relationship Id="rId30" Type="http://schemas.openxmlformats.org/officeDocument/2006/relationships/image" Target="../media/image35.png"/><Relationship Id="rId8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15.svg"/><Relationship Id="rId2" Type="http://schemas.openxmlformats.org/officeDocument/2006/relationships/image" Target="../media/image8.png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1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13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microsoft.com/office/2007/relationships/hdphoto" Target="../media/hdphoto1.wdp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F9EAF0-133E-4194-A3CA-96908E6B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367" y="0"/>
            <a:ext cx="14728189" cy="70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78FB8-F4A0-4B1D-960C-F3963FC7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D2E72-29EA-4E0B-BD53-68680327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86" y="160484"/>
            <a:ext cx="8461743" cy="65370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3C4D2-13AB-4809-888B-7BB7EFAB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18" y="-260480"/>
            <a:ext cx="609600" cy="5429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E2ED85-1674-4238-8CFA-1D86D259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215" y="-1645204"/>
            <a:ext cx="2870188" cy="8722311"/>
          </a:xfrm>
          <a:prstGeom prst="rect">
            <a:avLst/>
          </a:prstGeom>
        </p:spPr>
      </p:pic>
      <p:pic>
        <p:nvPicPr>
          <p:cNvPr id="31" name="Объект 30">
            <a:extLst>
              <a:ext uri="{FF2B5EF4-FFF2-40B4-BE49-F238E27FC236}">
                <a16:creationId xmlns:a16="http://schemas.microsoft.com/office/drawing/2014/main" id="{9BFEFD4E-CCC4-4CC4-B966-ADDC9EDF0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20" y="5081744"/>
            <a:ext cx="2452688" cy="276225"/>
          </a:xfr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DF8AD687-E653-4AD0-837F-46B68B1F06A7}"/>
              </a:ext>
            </a:extLst>
          </p:cNvPr>
          <p:cNvSpPr/>
          <p:nvPr/>
        </p:nvSpPr>
        <p:spPr>
          <a:xfrm>
            <a:off x="7526314" y="2951795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18C0DFA-C895-4E7E-935B-DCBACF881ED4}"/>
              </a:ext>
            </a:extLst>
          </p:cNvPr>
          <p:cNvSpPr/>
          <p:nvPr/>
        </p:nvSpPr>
        <p:spPr>
          <a:xfrm>
            <a:off x="8528524" y="2973994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3AEF735-3B63-456A-A56C-58AD73376136}"/>
              </a:ext>
            </a:extLst>
          </p:cNvPr>
          <p:cNvSpPr/>
          <p:nvPr/>
        </p:nvSpPr>
        <p:spPr>
          <a:xfrm>
            <a:off x="5435323" y="3732825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A201D7D-B941-4D04-838E-BAE8C6A47ECB}"/>
              </a:ext>
            </a:extLst>
          </p:cNvPr>
          <p:cNvSpPr/>
          <p:nvPr/>
        </p:nvSpPr>
        <p:spPr>
          <a:xfrm>
            <a:off x="9647289" y="3732825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90649-E52B-4077-AF97-9444C3CDB47C}"/>
              </a:ext>
            </a:extLst>
          </p:cNvPr>
          <p:cNvSpPr txBox="1"/>
          <p:nvPr/>
        </p:nvSpPr>
        <p:spPr>
          <a:xfrm>
            <a:off x="-257422" y="2531286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Фильтр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0D230B-1720-403E-A3B5-97D6FFC52432}"/>
              </a:ext>
            </a:extLst>
          </p:cNvPr>
          <p:cNvSpPr/>
          <p:nvPr/>
        </p:nvSpPr>
        <p:spPr>
          <a:xfrm>
            <a:off x="-149029" y="2974312"/>
            <a:ext cx="191235" cy="173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7E8B90-14A0-470D-B67C-6935CD3E76D5}"/>
              </a:ext>
            </a:extLst>
          </p:cNvPr>
          <p:cNvSpPr/>
          <p:nvPr/>
        </p:nvSpPr>
        <p:spPr>
          <a:xfrm>
            <a:off x="-149029" y="3597037"/>
            <a:ext cx="191235" cy="173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06F90-339F-4170-9B23-13FE46F08C43}"/>
              </a:ext>
            </a:extLst>
          </p:cNvPr>
          <p:cNvSpPr txBox="1"/>
          <p:nvPr/>
        </p:nvSpPr>
        <p:spPr>
          <a:xfrm>
            <a:off x="6248113" y="-517159"/>
            <a:ext cx="705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Мой календарь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2D40A-2F58-4EDC-BD7C-3E4A1205D9AC}"/>
              </a:ext>
            </a:extLst>
          </p:cNvPr>
          <p:cNvSpPr txBox="1"/>
          <p:nvPr/>
        </p:nvSpPr>
        <p:spPr>
          <a:xfrm>
            <a:off x="42206" y="2907067"/>
            <a:ext cx="225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Отображать праздники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33282-F78B-405B-B4FE-EF560BA11DE7}"/>
              </a:ext>
            </a:extLst>
          </p:cNvPr>
          <p:cNvSpPr txBox="1"/>
          <p:nvPr/>
        </p:nvSpPr>
        <p:spPr>
          <a:xfrm>
            <a:off x="-253509" y="3184808"/>
            <a:ext cx="244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Группы мероприятий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40604CA-2022-4268-AE20-B0FC13221341}"/>
              </a:ext>
            </a:extLst>
          </p:cNvPr>
          <p:cNvSpPr/>
          <p:nvPr/>
        </p:nvSpPr>
        <p:spPr>
          <a:xfrm>
            <a:off x="-152987" y="3909765"/>
            <a:ext cx="191235" cy="173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82E2144-0722-4417-9D7C-F86CF506B4B4}"/>
              </a:ext>
            </a:extLst>
          </p:cNvPr>
          <p:cNvSpPr/>
          <p:nvPr/>
        </p:nvSpPr>
        <p:spPr>
          <a:xfrm>
            <a:off x="-152988" y="4222426"/>
            <a:ext cx="191235" cy="173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8B272F-147B-4F4D-9B61-B34C424CC57F}"/>
              </a:ext>
            </a:extLst>
          </p:cNvPr>
          <p:cNvSpPr txBox="1"/>
          <p:nvPr/>
        </p:nvSpPr>
        <p:spPr>
          <a:xfrm>
            <a:off x="-222269" y="2855324"/>
            <a:ext cx="33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2746D-AA8E-43DA-86AB-0456ACB58D37}"/>
              </a:ext>
            </a:extLst>
          </p:cNvPr>
          <p:cNvSpPr txBox="1"/>
          <p:nvPr/>
        </p:nvSpPr>
        <p:spPr>
          <a:xfrm>
            <a:off x="70904" y="3524647"/>
            <a:ext cx="16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60F230-25CB-4313-9DEE-4B0F59B3C9DA}"/>
              </a:ext>
            </a:extLst>
          </p:cNvPr>
          <p:cNvSpPr txBox="1"/>
          <p:nvPr/>
        </p:nvSpPr>
        <p:spPr>
          <a:xfrm>
            <a:off x="79307" y="3833169"/>
            <a:ext cx="16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B0F09-4507-4221-A53F-E787167370AF}"/>
              </a:ext>
            </a:extLst>
          </p:cNvPr>
          <p:cNvSpPr txBox="1"/>
          <p:nvPr/>
        </p:nvSpPr>
        <p:spPr>
          <a:xfrm>
            <a:off x="70904" y="4132447"/>
            <a:ext cx="16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CAA694D-39EC-4157-815A-ADB0793BCB3A}"/>
              </a:ext>
            </a:extLst>
          </p:cNvPr>
          <p:cNvSpPr/>
          <p:nvPr/>
        </p:nvSpPr>
        <p:spPr>
          <a:xfrm>
            <a:off x="-160532" y="4812895"/>
            <a:ext cx="191235" cy="173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EB99B8-DEA0-4C3E-897D-5358B6CF9A4C}"/>
              </a:ext>
            </a:extLst>
          </p:cNvPr>
          <p:cNvSpPr txBox="1"/>
          <p:nvPr/>
        </p:nvSpPr>
        <p:spPr>
          <a:xfrm>
            <a:off x="145009" y="4719782"/>
            <a:ext cx="253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Отображать по руководителю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49C9F-0153-4CBD-9052-6D0A82304618}"/>
              </a:ext>
            </a:extLst>
          </p:cNvPr>
          <p:cNvSpPr txBox="1"/>
          <p:nvPr/>
        </p:nvSpPr>
        <p:spPr>
          <a:xfrm>
            <a:off x="-217313" y="4687158"/>
            <a:ext cx="33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69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78FB8-F4A0-4B1D-960C-F3963FC7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3159430-5E97-452D-9B03-526DA6DB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5">
            <a:extLst>
              <a:ext uri="{FF2B5EF4-FFF2-40B4-BE49-F238E27FC236}">
                <a16:creationId xmlns:a16="http://schemas.microsoft.com/office/drawing/2014/main" id="{59013050-95CD-4BE6-90CF-6ED92F5C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61" y="-594736"/>
            <a:ext cx="14255526" cy="87223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D2E72-29EA-4E0B-BD53-68680327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11" y="301289"/>
            <a:ext cx="7297976" cy="63521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3C4D2-13AB-4809-888B-7BB7EFAB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7018" y="-866198"/>
            <a:ext cx="609600" cy="5429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BDDBA-8ECF-4FB9-BD85-38D7F6EA0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671" y="-323273"/>
            <a:ext cx="2992494" cy="75091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E4A99C-5528-45FE-B6CA-131D00DF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11" y="328775"/>
            <a:ext cx="7297976" cy="6352141"/>
          </a:xfrm>
          <a:prstGeom prst="rect">
            <a:avLst/>
          </a:pr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61648D55-F17D-4AB1-86A8-076446225724}"/>
              </a:ext>
            </a:extLst>
          </p:cNvPr>
          <p:cNvSpPr/>
          <p:nvPr/>
        </p:nvSpPr>
        <p:spPr>
          <a:xfrm>
            <a:off x="5731530" y="2822094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62008F2-859F-4684-BC91-1DB427BB1A86}"/>
              </a:ext>
            </a:extLst>
          </p:cNvPr>
          <p:cNvSpPr/>
          <p:nvPr/>
        </p:nvSpPr>
        <p:spPr>
          <a:xfrm>
            <a:off x="7548138" y="2822094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A0E8E85-6C9C-4E8E-A8D7-E55308B1A3FA}"/>
              </a:ext>
            </a:extLst>
          </p:cNvPr>
          <p:cNvSpPr/>
          <p:nvPr/>
        </p:nvSpPr>
        <p:spPr>
          <a:xfrm>
            <a:off x="4804938" y="3541422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9211D0-78A1-49E4-ACF3-7F382CB3141C}"/>
              </a:ext>
            </a:extLst>
          </p:cNvPr>
          <p:cNvSpPr/>
          <p:nvPr/>
        </p:nvSpPr>
        <p:spPr>
          <a:xfrm>
            <a:off x="8444250" y="3504846"/>
            <a:ext cx="109728" cy="1005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02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C1AE193-7302-4572-BE23-2A31828CE984}"/>
              </a:ext>
            </a:extLst>
          </p:cNvPr>
          <p:cNvGrpSpPr/>
          <p:nvPr/>
        </p:nvGrpSpPr>
        <p:grpSpPr>
          <a:xfrm>
            <a:off x="3185858" y="578808"/>
            <a:ext cx="4850296" cy="6050592"/>
            <a:chOff x="3522236" y="659530"/>
            <a:chExt cx="4850296" cy="5902208"/>
          </a:xfrm>
          <a:solidFill>
            <a:srgbClr val="FCF4D8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CD69021-50EA-4917-8234-C2598A8A10B5}"/>
                </a:ext>
              </a:extLst>
            </p:cNvPr>
            <p:cNvSpPr/>
            <p:nvPr/>
          </p:nvSpPr>
          <p:spPr>
            <a:xfrm>
              <a:off x="3522236" y="659530"/>
              <a:ext cx="4850296" cy="5902208"/>
            </a:xfrm>
            <a:prstGeom prst="rect">
              <a:avLst/>
            </a:prstGeom>
            <a:grpFill/>
            <a:ln w="38100">
              <a:noFill/>
            </a:ln>
            <a:effectLst>
              <a:outerShdw blurRad="50800" dist="50800" dir="5400000" algn="ctr" rotWithShape="0">
                <a:srgbClr val="000000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8C4A4C2B-25DF-47CE-A54F-FA81F853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863" y="1168320"/>
              <a:ext cx="2354745" cy="265678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5F3F-F505-402D-90EC-FF8B7EE1A2FA}"/>
                </a:ext>
              </a:extLst>
            </p:cNvPr>
            <p:cNvSpPr txBox="1"/>
            <p:nvPr/>
          </p:nvSpPr>
          <p:spPr>
            <a:xfrm>
              <a:off x="3647662" y="737425"/>
              <a:ext cx="3617843" cy="369332"/>
            </a:xfrm>
            <a:prstGeom prst="rect">
              <a:avLst/>
            </a:prstGeom>
            <a:grpFill/>
            <a:ln w="12700">
              <a:solidFill>
                <a:srgbClr val="EC701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tx1"/>
                  </a:solidFill>
                </a:rPr>
                <a:t>Исполнитель: ….</a:t>
              </a:r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9CF4F831-2871-4EA3-8BF0-1BE88BD18685}"/>
                </a:ext>
              </a:extLst>
            </p:cNvPr>
            <p:cNvSpPr/>
            <p:nvPr/>
          </p:nvSpPr>
          <p:spPr>
            <a:xfrm rot="10626362">
              <a:off x="6897757" y="845151"/>
              <a:ext cx="208721" cy="1388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FBCBF660-DD3F-4043-8B91-9D8B83496C40}"/>
                </a:ext>
              </a:extLst>
            </p:cNvPr>
            <p:cNvSpPr/>
            <p:nvPr/>
          </p:nvSpPr>
          <p:spPr>
            <a:xfrm>
              <a:off x="3617845" y="1550201"/>
              <a:ext cx="4671390" cy="655982"/>
            </a:xfrm>
            <a:prstGeom prst="rect">
              <a:avLst/>
            </a:prstGeom>
            <a:solidFill>
              <a:srgbClr val="84B6F8">
                <a:alpha val="94000"/>
              </a:srgbClr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 Сделать онлайн-тесты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AFBFF58-D7AE-4941-9526-7F7C5B2E0E8E}"/>
                </a:ext>
              </a:extLst>
            </p:cNvPr>
            <p:cNvSpPr/>
            <p:nvPr/>
          </p:nvSpPr>
          <p:spPr>
            <a:xfrm>
              <a:off x="3611689" y="2305394"/>
              <a:ext cx="4671390" cy="655982"/>
            </a:xfrm>
            <a:prstGeom prst="rect">
              <a:avLst/>
            </a:prstGeom>
            <a:solidFill>
              <a:srgbClr val="00CC99"/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Подготовить отчет для лаб. раб.</a:t>
              </a: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45FE65D-AC53-4519-AB57-3A64C35E50F5}"/>
                </a:ext>
              </a:extLst>
            </p:cNvPr>
            <p:cNvSpPr/>
            <p:nvPr/>
          </p:nvSpPr>
          <p:spPr>
            <a:xfrm>
              <a:off x="3617845" y="3036497"/>
              <a:ext cx="4671390" cy="65598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Сдать </a:t>
              </a:r>
              <a:r>
                <a:rPr lang="ru-RU" sz="1600" dirty="0" err="1">
                  <a:solidFill>
                    <a:schemeClr val="tx1"/>
                  </a:solidFill>
                </a:rPr>
                <a:t>курсовик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F0DC674-CB55-43F7-A89B-02B853CD8C18}"/>
                </a:ext>
              </a:extLst>
            </p:cNvPr>
            <p:cNvSpPr/>
            <p:nvPr/>
          </p:nvSpPr>
          <p:spPr>
            <a:xfrm>
              <a:off x="3617845" y="3782588"/>
              <a:ext cx="4671390" cy="655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Позвонить Лизе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10FECF5-EC64-4DC6-AD6E-E392A8FA3252}"/>
                </a:ext>
              </a:extLst>
            </p:cNvPr>
            <p:cNvSpPr/>
            <p:nvPr/>
          </p:nvSpPr>
          <p:spPr>
            <a:xfrm>
              <a:off x="3617845" y="4552606"/>
              <a:ext cx="4671390" cy="655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Записаться на курс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1F738A46-8A2A-4400-BF21-B589C6E60EE6}"/>
                </a:ext>
              </a:extLst>
            </p:cNvPr>
            <p:cNvSpPr/>
            <p:nvPr/>
          </p:nvSpPr>
          <p:spPr>
            <a:xfrm>
              <a:off x="3617845" y="5322625"/>
              <a:ext cx="4671390" cy="655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EC701C"/>
              </a:solidFill>
            </a:ln>
            <a:effectLst>
              <a:outerShdw blurRad="50800" dist="38100" dir="2700000" sx="102000" sy="102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Сходить в магазин</a:t>
              </a:r>
            </a:p>
          </p:txBody>
        </p:sp>
        <p:sp>
          <p:nvSpPr>
            <p:cNvPr id="33" name="Блок-схема: ссылка на другую страницу 32">
              <a:extLst>
                <a:ext uri="{FF2B5EF4-FFF2-40B4-BE49-F238E27FC236}">
                  <a16:creationId xmlns:a16="http://schemas.microsoft.com/office/drawing/2014/main" id="{A7A9E964-4FB0-4CEE-9D48-F9CA16C00900}"/>
                </a:ext>
              </a:extLst>
            </p:cNvPr>
            <p:cNvSpPr/>
            <p:nvPr/>
          </p:nvSpPr>
          <p:spPr>
            <a:xfrm>
              <a:off x="7941365" y="1649412"/>
              <a:ext cx="159027" cy="229084"/>
            </a:xfrm>
            <a:prstGeom prst="flowChartOffpageConnector">
              <a:avLst/>
            </a:prstGeom>
            <a:solidFill>
              <a:srgbClr val="D0141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ссылка на другую страницу 33">
              <a:extLst>
                <a:ext uri="{FF2B5EF4-FFF2-40B4-BE49-F238E27FC236}">
                  <a16:creationId xmlns:a16="http://schemas.microsoft.com/office/drawing/2014/main" id="{BA2D4C66-B38F-4D8E-8C2A-BC4BBFAE994C}"/>
                </a:ext>
              </a:extLst>
            </p:cNvPr>
            <p:cNvSpPr/>
            <p:nvPr/>
          </p:nvSpPr>
          <p:spPr>
            <a:xfrm>
              <a:off x="7941365" y="2437035"/>
              <a:ext cx="159027" cy="212592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 descr="Солнце">
              <a:extLst>
                <a:ext uri="{FF2B5EF4-FFF2-40B4-BE49-F238E27FC236}">
                  <a16:creationId xmlns:a16="http://schemas.microsoft.com/office/drawing/2014/main" id="{486EF951-FD97-4A78-A75A-7E97A23F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18954" y="1571514"/>
              <a:ext cx="357808" cy="357808"/>
            </a:xfrm>
            <a:prstGeom prst="rect">
              <a:avLst/>
            </a:prstGeom>
          </p:spPr>
        </p:pic>
        <p:pic>
          <p:nvPicPr>
            <p:cNvPr id="43" name="Рисунок 42" descr="Солнце">
              <a:extLst>
                <a:ext uri="{FF2B5EF4-FFF2-40B4-BE49-F238E27FC236}">
                  <a16:creationId xmlns:a16="http://schemas.microsoft.com/office/drawing/2014/main" id="{3EBFAA9E-65BB-4513-B1DD-2E8D0EE5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18954" y="3066475"/>
              <a:ext cx="357808" cy="357808"/>
            </a:xfrm>
            <a:prstGeom prst="rect">
              <a:avLst/>
            </a:prstGeom>
          </p:spPr>
        </p:pic>
        <p:pic>
          <p:nvPicPr>
            <p:cNvPr id="44" name="Рисунок 43" descr="Солнце">
              <a:extLst>
                <a:ext uri="{FF2B5EF4-FFF2-40B4-BE49-F238E27FC236}">
                  <a16:creationId xmlns:a16="http://schemas.microsoft.com/office/drawing/2014/main" id="{E00FEA5C-D533-4D6C-A3BE-369CD9EBF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18954" y="3813306"/>
              <a:ext cx="357808" cy="357808"/>
            </a:xfrm>
            <a:prstGeom prst="rect">
              <a:avLst/>
            </a:prstGeom>
          </p:spPr>
        </p:pic>
        <p:pic>
          <p:nvPicPr>
            <p:cNvPr id="45" name="Рисунок 44" descr="Солнце">
              <a:extLst>
                <a:ext uri="{FF2B5EF4-FFF2-40B4-BE49-F238E27FC236}">
                  <a16:creationId xmlns:a16="http://schemas.microsoft.com/office/drawing/2014/main" id="{15DFDC23-588C-4039-893D-DD585E2A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33864" y="4605969"/>
              <a:ext cx="357808" cy="357808"/>
            </a:xfrm>
            <a:prstGeom prst="rect">
              <a:avLst/>
            </a:prstGeom>
          </p:spPr>
        </p:pic>
        <p:pic>
          <p:nvPicPr>
            <p:cNvPr id="46" name="Рисунок 45" descr="Солнце">
              <a:extLst>
                <a:ext uri="{FF2B5EF4-FFF2-40B4-BE49-F238E27FC236}">
                  <a16:creationId xmlns:a16="http://schemas.microsoft.com/office/drawing/2014/main" id="{0EE6B809-2709-4C16-8F8E-3E6C74E2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33864" y="5345972"/>
              <a:ext cx="357808" cy="357808"/>
            </a:xfrm>
            <a:prstGeom prst="rect">
              <a:avLst/>
            </a:prstGeom>
          </p:spPr>
        </p:pic>
        <p:pic>
          <p:nvPicPr>
            <p:cNvPr id="47" name="Рисунок 46" descr="Солнце">
              <a:extLst>
                <a:ext uri="{FF2B5EF4-FFF2-40B4-BE49-F238E27FC236}">
                  <a16:creationId xmlns:a16="http://schemas.microsoft.com/office/drawing/2014/main" id="{CC5A2D97-3D4D-4E3C-B485-4206052FC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18954" y="2364427"/>
              <a:ext cx="357808" cy="357808"/>
            </a:xfrm>
            <a:prstGeom prst="rect">
              <a:avLst/>
            </a:prstGeom>
          </p:spPr>
        </p:pic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B46DB5-8C4A-499E-9BA1-F44DD4376F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2572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6D4485-5017-4F42-8A1E-99FCF9922053}"/>
              </a:ext>
            </a:extLst>
          </p:cNvPr>
          <p:cNvSpPr txBox="1"/>
          <p:nvPr/>
        </p:nvSpPr>
        <p:spPr>
          <a:xfrm>
            <a:off x="4210879" y="-87666"/>
            <a:ext cx="798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Список задач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8C7E24-5D4D-44B8-816F-557A37CEA566}"/>
              </a:ext>
            </a:extLst>
          </p:cNvPr>
          <p:cNvSpPr/>
          <p:nvPr/>
        </p:nvSpPr>
        <p:spPr>
          <a:xfrm>
            <a:off x="133166" y="3222312"/>
            <a:ext cx="2006352" cy="3316570"/>
          </a:xfrm>
          <a:prstGeom prst="rect">
            <a:avLst/>
          </a:prstGeom>
          <a:solidFill>
            <a:srgbClr val="FCF4D8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E452E-4FB3-4481-991F-22AF3E5521CC}"/>
              </a:ext>
            </a:extLst>
          </p:cNvPr>
          <p:cNvSpPr txBox="1"/>
          <p:nvPr/>
        </p:nvSpPr>
        <p:spPr>
          <a:xfrm>
            <a:off x="125446" y="2795958"/>
            <a:ext cx="189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8F15A5-E3CD-4AD4-A478-536BBE6D8657}"/>
              </a:ext>
            </a:extLst>
          </p:cNvPr>
          <p:cNvSpPr/>
          <p:nvPr/>
        </p:nvSpPr>
        <p:spPr>
          <a:xfrm>
            <a:off x="133166" y="3221163"/>
            <a:ext cx="2006352" cy="618764"/>
          </a:xfrm>
          <a:prstGeom prst="rect">
            <a:avLst/>
          </a:prstGeom>
          <a:solidFill>
            <a:srgbClr val="E9C29E">
              <a:alpha val="8000"/>
            </a:srgb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Открытая папка">
            <a:extLst>
              <a:ext uri="{FF2B5EF4-FFF2-40B4-BE49-F238E27FC236}">
                <a16:creationId xmlns:a16="http://schemas.microsoft.com/office/drawing/2014/main" id="{3A975409-6D03-4E42-BBAC-B0C4560AA6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78" y="3332172"/>
            <a:ext cx="331891" cy="331891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6EF6709-AA5C-429E-8B0F-9E20AC86DBDB}"/>
              </a:ext>
            </a:extLst>
          </p:cNvPr>
          <p:cNvSpPr/>
          <p:nvPr/>
        </p:nvSpPr>
        <p:spPr>
          <a:xfrm>
            <a:off x="125446" y="3861732"/>
            <a:ext cx="2006352" cy="618764"/>
          </a:xfrm>
          <a:prstGeom prst="rect">
            <a:avLst/>
          </a:prstGeom>
          <a:solidFill>
            <a:srgbClr val="E9C29E">
              <a:alpha val="0"/>
            </a:srgb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 descr="Открытая папка">
            <a:extLst>
              <a:ext uri="{FF2B5EF4-FFF2-40B4-BE49-F238E27FC236}">
                <a16:creationId xmlns:a16="http://schemas.microsoft.com/office/drawing/2014/main" id="{FF41AD60-DDA1-4081-BF23-603C49172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78" y="3884031"/>
            <a:ext cx="331891" cy="331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23DF7-52EE-4FBF-9F0C-34665CEEBB79}"/>
              </a:ext>
            </a:extLst>
          </p:cNvPr>
          <p:cNvSpPr txBox="1"/>
          <p:nvPr/>
        </p:nvSpPr>
        <p:spPr>
          <a:xfrm>
            <a:off x="514969" y="3221163"/>
            <a:ext cx="167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Лабораторная работа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9841D-B8C9-42EA-84B4-ACF5373118F8}"/>
              </a:ext>
            </a:extLst>
          </p:cNvPr>
          <p:cNvSpPr txBox="1"/>
          <p:nvPr/>
        </p:nvSpPr>
        <p:spPr>
          <a:xfrm>
            <a:off x="476465" y="3887443"/>
            <a:ext cx="1674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Курсовая работа</a:t>
            </a:r>
          </a:p>
        </p:txBody>
      </p:sp>
      <p:pic>
        <p:nvPicPr>
          <p:cNvPr id="69" name="Рисунок 68" descr="Изображение выглядит как клавиатур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E677DA1B-4393-4B06-9784-82746CF02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679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60" y="578808"/>
            <a:ext cx="1935310" cy="2018370"/>
          </a:xfrm>
          <a:prstGeom prst="rect">
            <a:avLst/>
          </a:prstGeom>
        </p:spPr>
      </p:pic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453A1101-A167-4E38-A564-FFD7B995A938}"/>
              </a:ext>
            </a:extLst>
          </p:cNvPr>
          <p:cNvGrpSpPr/>
          <p:nvPr/>
        </p:nvGrpSpPr>
        <p:grpSpPr>
          <a:xfrm>
            <a:off x="10521052" y="-33979"/>
            <a:ext cx="2262628" cy="6894093"/>
            <a:chOff x="10247198" y="-36093"/>
            <a:chExt cx="2262628" cy="6894093"/>
          </a:xfrm>
        </p:grpSpPr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50A24DF7-4EA2-426A-9301-0F7A0721CE3B}"/>
                </a:ext>
              </a:extLst>
            </p:cNvPr>
            <p:cNvGrpSpPr/>
            <p:nvPr/>
          </p:nvGrpSpPr>
          <p:grpSpPr>
            <a:xfrm>
              <a:off x="10247198" y="3478"/>
              <a:ext cx="2262628" cy="6854522"/>
              <a:chOff x="8754372" y="247191"/>
              <a:chExt cx="2262628" cy="669658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1EE4-908F-46F4-BE08-5FDEE75E12A8}"/>
                  </a:ext>
                </a:extLst>
              </p:cNvPr>
              <p:cNvSpPr txBox="1"/>
              <p:nvPr/>
            </p:nvSpPr>
            <p:spPr>
              <a:xfrm>
                <a:off x="8754372" y="321650"/>
                <a:ext cx="169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Фильтр</a:t>
                </a:r>
              </a:p>
            </p:txBody>
          </p:sp>
          <p:grpSp>
            <p:nvGrpSpPr>
              <p:cNvPr id="96" name="Группа 95">
                <a:extLst>
                  <a:ext uri="{FF2B5EF4-FFF2-40B4-BE49-F238E27FC236}">
                    <a16:creationId xmlns:a16="http://schemas.microsoft.com/office/drawing/2014/main" id="{CC0AB7F6-FAC9-4532-9931-0818108277D6}"/>
                  </a:ext>
                </a:extLst>
              </p:cNvPr>
              <p:cNvGrpSpPr/>
              <p:nvPr/>
            </p:nvGrpSpPr>
            <p:grpSpPr>
              <a:xfrm>
                <a:off x="8783669" y="247191"/>
                <a:ext cx="2233331" cy="6696583"/>
                <a:chOff x="8481694" y="95250"/>
                <a:chExt cx="2233331" cy="6696583"/>
              </a:xfrm>
            </p:grpSpPr>
            <p:sp>
              <p:nvSpPr>
                <p:cNvPr id="16" name="Прямоугольник: скругленные углы 15">
                  <a:extLst>
                    <a:ext uri="{FF2B5EF4-FFF2-40B4-BE49-F238E27FC236}">
                      <a16:creationId xmlns:a16="http://schemas.microsoft.com/office/drawing/2014/main" id="{9DE4B7B4-F9B7-42AA-96B7-A0D9A1990B93}"/>
                    </a:ext>
                  </a:extLst>
                </p:cNvPr>
                <p:cNvSpPr/>
                <p:nvPr/>
              </p:nvSpPr>
              <p:spPr>
                <a:xfrm>
                  <a:off x="8481694" y="95250"/>
                  <a:ext cx="1694068" cy="6696583"/>
                </a:xfrm>
                <a:prstGeom prst="roundRect">
                  <a:avLst>
                    <a:gd name="adj" fmla="val 5914"/>
                  </a:avLst>
                </a:prstGeom>
                <a:solidFill>
                  <a:srgbClr val="FCF4D8"/>
                </a:solidFill>
                <a:ln w="57150">
                  <a:noFill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95" name="Группа 94">
                  <a:extLst>
                    <a:ext uri="{FF2B5EF4-FFF2-40B4-BE49-F238E27FC236}">
                      <a16:creationId xmlns:a16="http://schemas.microsoft.com/office/drawing/2014/main" id="{79046698-C102-4E0B-ABC6-0137BCDDA5AF}"/>
                    </a:ext>
                  </a:extLst>
                </p:cNvPr>
                <p:cNvGrpSpPr/>
                <p:nvPr/>
              </p:nvGrpSpPr>
              <p:grpSpPr>
                <a:xfrm>
                  <a:off x="8509425" y="2178183"/>
                  <a:ext cx="2205600" cy="4477967"/>
                  <a:chOff x="8509425" y="2178183"/>
                  <a:chExt cx="2205600" cy="4477967"/>
                </a:xfrm>
              </p:grpSpPr>
              <p:grpSp>
                <p:nvGrpSpPr>
                  <p:cNvPr id="59" name="Группа 58">
                    <a:extLst>
                      <a:ext uri="{FF2B5EF4-FFF2-40B4-BE49-F238E27FC236}">
                        <a16:creationId xmlns:a16="http://schemas.microsoft.com/office/drawing/2014/main" id="{B3B446A2-CB68-4EBC-BBE5-3F7DF51CC6D9}"/>
                      </a:ext>
                    </a:extLst>
                  </p:cNvPr>
                  <p:cNvGrpSpPr/>
                  <p:nvPr/>
                </p:nvGrpSpPr>
                <p:grpSpPr>
                  <a:xfrm>
                    <a:off x="8522879" y="2553393"/>
                    <a:ext cx="1654940" cy="1058422"/>
                    <a:chOff x="8876621" y="2685630"/>
                    <a:chExt cx="1654940" cy="1058422"/>
                  </a:xfrm>
                </p:grpSpPr>
                <p:pic>
                  <p:nvPicPr>
                    <p:cNvPr id="22" name="Рисунок 21" descr="Закладка">
                      <a:extLst>
                        <a:ext uri="{FF2B5EF4-FFF2-40B4-BE49-F238E27FC236}">
                          <a16:creationId xmlns:a16="http://schemas.microsoft.com/office/drawing/2014/main" id="{51E9ADBC-3765-459E-BE84-2716269A54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76621" y="2710453"/>
                      <a:ext cx="398293" cy="3129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Рисунок 52" descr="Закладка">
                      <a:extLst>
                        <a:ext uri="{FF2B5EF4-FFF2-40B4-BE49-F238E27FC236}">
                          <a16:creationId xmlns:a16="http://schemas.microsoft.com/office/drawing/2014/main" id="{BF8625A7-B73F-482C-8781-B880F18F7E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95731" y="3086216"/>
                      <a:ext cx="370214" cy="28704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Рисунок 53" descr="Закладка">
                      <a:extLst>
                        <a:ext uri="{FF2B5EF4-FFF2-40B4-BE49-F238E27FC236}">
                          <a16:creationId xmlns:a16="http://schemas.microsoft.com/office/drawing/2014/main" id="{F74C44AD-6BF1-485F-B14A-5AEBB353D4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13370" y="3443257"/>
                      <a:ext cx="382782" cy="3007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175C774-2121-4EB3-B395-0714DDE1F2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1239" y="2685630"/>
                      <a:ext cx="103888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Срочно!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2B1E3575-5361-48D0-B64A-E6368D040A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21006" y="3436275"/>
                      <a:ext cx="13105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Внимание!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1A08949F-D48C-4FB5-A48E-50120BA85A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23022" y="3052167"/>
                      <a:ext cx="103888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Важно!</a:t>
                      </a:r>
                    </a:p>
                  </p:txBody>
                </p:sp>
              </p:grp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19D5A83-8C65-4C95-9D56-0F8BDA4FEDE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398" y="2178183"/>
                    <a:ext cx="15161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Метки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90BCB20-87D9-406B-90D0-7B76D901C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398" y="3608211"/>
                    <a:ext cx="1810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Цвета</a:t>
                    </a:r>
                  </a:p>
                </p:txBody>
              </p:sp>
              <p:grpSp>
                <p:nvGrpSpPr>
                  <p:cNvPr id="70" name="Группа 69">
                    <a:extLst>
                      <a:ext uri="{FF2B5EF4-FFF2-40B4-BE49-F238E27FC236}">
                        <a16:creationId xmlns:a16="http://schemas.microsoft.com/office/drawing/2014/main" id="{4EBB912E-2A69-404D-AEA9-405E3269A69B}"/>
                      </a:ext>
                    </a:extLst>
                  </p:cNvPr>
                  <p:cNvGrpSpPr/>
                  <p:nvPr/>
                </p:nvGrpSpPr>
                <p:grpSpPr>
                  <a:xfrm>
                    <a:off x="8509425" y="3915988"/>
                    <a:ext cx="1790389" cy="1410507"/>
                    <a:chOff x="8579660" y="4718241"/>
                    <a:chExt cx="1790389" cy="1755546"/>
                  </a:xfrm>
                </p:grpSpPr>
                <p:grpSp>
                  <p:nvGrpSpPr>
                    <p:cNvPr id="40" name="Группа 39">
                      <a:extLst>
                        <a:ext uri="{FF2B5EF4-FFF2-40B4-BE49-F238E27FC236}">
                          <a16:creationId xmlns:a16="http://schemas.microsoft.com/office/drawing/2014/main" id="{D209BD58-5C80-4980-8416-C1885ABB9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79660" y="4718241"/>
                      <a:ext cx="387599" cy="1755546"/>
                      <a:chOff x="10513641" y="2657930"/>
                      <a:chExt cx="387599" cy="1755546"/>
                    </a:xfrm>
                  </p:grpSpPr>
                  <p:pic>
                    <p:nvPicPr>
                      <p:cNvPr id="20" name="Рисунок 19" descr="Булавка">
                        <a:extLst>
                          <a:ext uri="{FF2B5EF4-FFF2-40B4-BE49-F238E27FC236}">
                            <a16:creationId xmlns:a16="http://schemas.microsoft.com/office/drawing/2014/main" id="{FFE154EA-EDDD-4166-8FBE-8DE8A5695B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23006" y="4039206"/>
                        <a:ext cx="374270" cy="3742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8" name="Рисунок 47" descr="Булавка">
                        <a:extLst>
                          <a:ext uri="{FF2B5EF4-FFF2-40B4-BE49-F238E27FC236}">
                            <a16:creationId xmlns:a16="http://schemas.microsoft.com/office/drawing/2014/main" id="{E936E7AF-1627-4246-9215-1E2080749D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13641" y="3689193"/>
                        <a:ext cx="370284" cy="37028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" name="Рисунок 49" descr="Булавка">
                        <a:extLst>
                          <a:ext uri="{FF2B5EF4-FFF2-40B4-BE49-F238E27FC236}">
                            <a16:creationId xmlns:a16="http://schemas.microsoft.com/office/drawing/2014/main" id="{38814C7B-5DA2-482C-AA68-FCC5B8C6BA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39091" y="3355228"/>
                        <a:ext cx="362149" cy="3621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Рисунок 50" descr="Булавка">
                        <a:extLst>
                          <a:ext uri="{FF2B5EF4-FFF2-40B4-BE49-F238E27FC236}">
                            <a16:creationId xmlns:a16="http://schemas.microsoft.com/office/drawing/2014/main" id="{E4732AF8-04E6-4327-B8D1-8AEBB4746FE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28488" y="2996362"/>
                        <a:ext cx="364962" cy="36496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" name="Рисунок 51" descr="Булавка">
                        <a:extLst>
                          <a:ext uri="{FF2B5EF4-FFF2-40B4-BE49-F238E27FC236}">
                            <a16:creationId xmlns:a16="http://schemas.microsoft.com/office/drawing/2014/main" id="{BC0802F6-7FFB-40A1-AF6C-98B447AF59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31802" y="2657930"/>
                        <a:ext cx="362149" cy="362149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F5F1CABC-C011-4B13-B3D3-063C03BD7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6077" y="4732182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Оранжевый</a:t>
                      </a: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9995D8D1-E335-4118-9918-CD5E6ED1E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9469" y="5055015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Красный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AAC070D8-5070-4D2F-8AD7-8977D9188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6077" y="5402464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Синий</a:t>
                      </a: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3D527E6F-B5C2-4F0C-83F6-23903A04AD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6077" y="5721622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Зеленый</a:t>
                      </a: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233397B-F3A0-4F5D-A162-A4ED2E799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8120" y="6083987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Желтый</a:t>
                      </a:r>
                    </a:p>
                  </p:txBody>
                </p:sp>
              </p:grp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6F7BB1B-FFF6-48D7-BAA7-980515C0363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2373" y="5253067"/>
                    <a:ext cx="1810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Статус</a:t>
                    </a:r>
                  </a:p>
                </p:txBody>
              </p:sp>
              <p:sp>
                <p:nvSpPr>
                  <p:cNvPr id="83" name="Рисунок 75" descr="Галочка">
                    <a:extLst>
                      <a:ext uri="{FF2B5EF4-FFF2-40B4-BE49-F238E27FC236}">
                        <a16:creationId xmlns:a16="http://schemas.microsoft.com/office/drawing/2014/main" id="{0BA606A9-4C55-4BF2-A597-B715969D3129}"/>
                      </a:ext>
                    </a:extLst>
                  </p:cNvPr>
                  <p:cNvSpPr/>
                  <p:nvPr/>
                </p:nvSpPr>
                <p:spPr>
                  <a:xfrm>
                    <a:off x="8527586" y="5630711"/>
                    <a:ext cx="196776" cy="143242"/>
                  </a:xfrm>
                  <a:custGeom>
                    <a:avLst/>
                    <a:gdLst>
                      <a:gd name="connsiteX0" fmla="*/ 802958 w 876300"/>
                      <a:gd name="connsiteY0" fmla="*/ 0 h 609600"/>
                      <a:gd name="connsiteX1" fmla="*/ 315278 w 876300"/>
                      <a:gd name="connsiteY1" fmla="*/ 461010 h 609600"/>
                      <a:gd name="connsiteX2" fmla="*/ 80963 w 876300"/>
                      <a:gd name="connsiteY2" fmla="*/ 220980 h 609600"/>
                      <a:gd name="connsiteX3" fmla="*/ 0 w 876300"/>
                      <a:gd name="connsiteY3" fmla="*/ 298132 h 609600"/>
                      <a:gd name="connsiteX4" fmla="*/ 311468 w 876300"/>
                      <a:gd name="connsiteY4" fmla="*/ 618173 h 609600"/>
                      <a:gd name="connsiteX5" fmla="*/ 393383 w 876300"/>
                      <a:gd name="connsiteY5" fmla="*/ 541973 h 609600"/>
                      <a:gd name="connsiteX6" fmla="*/ 880110 w 876300"/>
                      <a:gd name="connsiteY6" fmla="*/ 8001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76300" h="609600">
                        <a:moveTo>
                          <a:pt x="802958" y="0"/>
                        </a:moveTo>
                        <a:lnTo>
                          <a:pt x="315278" y="461010"/>
                        </a:lnTo>
                        <a:lnTo>
                          <a:pt x="80963" y="220980"/>
                        </a:lnTo>
                        <a:lnTo>
                          <a:pt x="0" y="298132"/>
                        </a:lnTo>
                        <a:lnTo>
                          <a:pt x="311468" y="618173"/>
                        </a:lnTo>
                        <a:lnTo>
                          <a:pt x="393383" y="541973"/>
                        </a:lnTo>
                        <a:lnTo>
                          <a:pt x="880110" y="800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88" name="Группа 87">
                    <a:extLst>
                      <a:ext uri="{FF2B5EF4-FFF2-40B4-BE49-F238E27FC236}">
                        <a16:creationId xmlns:a16="http://schemas.microsoft.com/office/drawing/2014/main" id="{76E53B68-85C0-4311-ADAB-17587CDEAA2E}"/>
                      </a:ext>
                    </a:extLst>
                  </p:cNvPr>
                  <p:cNvGrpSpPr/>
                  <p:nvPr/>
                </p:nvGrpSpPr>
                <p:grpSpPr>
                  <a:xfrm>
                    <a:off x="8509426" y="5825004"/>
                    <a:ext cx="214936" cy="754900"/>
                    <a:chOff x="8527586" y="5799532"/>
                    <a:chExt cx="250455" cy="762819"/>
                  </a:xfrm>
                </p:grpSpPr>
                <p:sp>
                  <p:nvSpPr>
                    <p:cNvPr id="79" name="Рисунок 71" descr="Играть">
                      <a:extLst>
                        <a:ext uri="{FF2B5EF4-FFF2-40B4-BE49-F238E27FC236}">
                          <a16:creationId xmlns:a16="http://schemas.microsoft.com/office/drawing/2014/main" id="{74C996C3-4F1D-462D-B176-EED3A3503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9628" y="6098423"/>
                      <a:ext cx="188590" cy="210535"/>
                    </a:xfrm>
                    <a:custGeom>
                      <a:avLst/>
                      <a:gdLst>
                        <a:gd name="connsiteX0" fmla="*/ 0 w 542925"/>
                        <a:gd name="connsiteY0" fmla="*/ 0 h 704850"/>
                        <a:gd name="connsiteX1" fmla="*/ 546735 w 542925"/>
                        <a:gd name="connsiteY1" fmla="*/ 352425 h 704850"/>
                        <a:gd name="connsiteX2" fmla="*/ 0 w 542925"/>
                        <a:gd name="connsiteY2" fmla="*/ 704850 h 704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42925" h="704850">
                          <a:moveTo>
                            <a:pt x="0" y="0"/>
                          </a:moveTo>
                          <a:lnTo>
                            <a:pt x="546735" y="352425"/>
                          </a:lnTo>
                          <a:lnTo>
                            <a:pt x="0" y="7048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4" name="Рисунок 77" descr="Закрыть">
                      <a:extLst>
                        <a:ext uri="{FF2B5EF4-FFF2-40B4-BE49-F238E27FC236}">
                          <a16:creationId xmlns:a16="http://schemas.microsoft.com/office/drawing/2014/main" id="{E2330A3C-EC5E-4D62-8D39-48BD6E405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989" y="6357394"/>
                      <a:ext cx="219369" cy="204957"/>
                    </a:xfrm>
                    <a:custGeom>
                      <a:avLst/>
                      <a:gdLst>
                        <a:gd name="connsiteX0" fmla="*/ 674370 w 666750"/>
                        <a:gd name="connsiteY0" fmla="*/ 80963 h 666750"/>
                        <a:gd name="connsiteX1" fmla="*/ 593408 w 666750"/>
                        <a:gd name="connsiteY1" fmla="*/ 0 h 666750"/>
                        <a:gd name="connsiteX2" fmla="*/ 337185 w 666750"/>
                        <a:gd name="connsiteY2" fmla="*/ 256223 h 666750"/>
                        <a:gd name="connsiteX3" fmla="*/ 80963 w 666750"/>
                        <a:gd name="connsiteY3" fmla="*/ 0 h 666750"/>
                        <a:gd name="connsiteX4" fmla="*/ 0 w 666750"/>
                        <a:gd name="connsiteY4" fmla="*/ 80963 h 666750"/>
                        <a:gd name="connsiteX5" fmla="*/ 256223 w 666750"/>
                        <a:gd name="connsiteY5" fmla="*/ 337185 h 666750"/>
                        <a:gd name="connsiteX6" fmla="*/ 0 w 666750"/>
                        <a:gd name="connsiteY6" fmla="*/ 593408 h 666750"/>
                        <a:gd name="connsiteX7" fmla="*/ 80963 w 666750"/>
                        <a:gd name="connsiteY7" fmla="*/ 674370 h 666750"/>
                        <a:gd name="connsiteX8" fmla="*/ 337185 w 666750"/>
                        <a:gd name="connsiteY8" fmla="*/ 418148 h 666750"/>
                        <a:gd name="connsiteX9" fmla="*/ 593408 w 666750"/>
                        <a:gd name="connsiteY9" fmla="*/ 674370 h 666750"/>
                        <a:gd name="connsiteX10" fmla="*/ 674370 w 666750"/>
                        <a:gd name="connsiteY10" fmla="*/ 593408 h 666750"/>
                        <a:gd name="connsiteX11" fmla="*/ 418148 w 666750"/>
                        <a:gd name="connsiteY11" fmla="*/ 337185 h 666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6750" h="666750">
                          <a:moveTo>
                            <a:pt x="674370" y="80963"/>
                          </a:moveTo>
                          <a:lnTo>
                            <a:pt x="593408" y="0"/>
                          </a:lnTo>
                          <a:lnTo>
                            <a:pt x="337185" y="256223"/>
                          </a:lnTo>
                          <a:lnTo>
                            <a:pt x="80963" y="0"/>
                          </a:lnTo>
                          <a:lnTo>
                            <a:pt x="0" y="80963"/>
                          </a:lnTo>
                          <a:lnTo>
                            <a:pt x="256223" y="337185"/>
                          </a:lnTo>
                          <a:lnTo>
                            <a:pt x="0" y="593408"/>
                          </a:lnTo>
                          <a:lnTo>
                            <a:pt x="80963" y="674370"/>
                          </a:lnTo>
                          <a:lnTo>
                            <a:pt x="337185" y="418148"/>
                          </a:lnTo>
                          <a:lnTo>
                            <a:pt x="593408" y="674370"/>
                          </a:lnTo>
                          <a:lnTo>
                            <a:pt x="674370" y="593408"/>
                          </a:lnTo>
                          <a:lnTo>
                            <a:pt x="418148" y="337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pic>
                  <p:nvPicPr>
                    <p:cNvPr id="87" name="Рисунок 86" descr="Пауза">
                      <a:extLst>
                        <a:ext uri="{FF2B5EF4-FFF2-40B4-BE49-F238E27FC236}">
                          <a16:creationId xmlns:a16="http://schemas.microsoft.com/office/drawing/2014/main" id="{DCC5B027-1A3E-4A36-9076-76BBE1A9DF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527586" y="5799532"/>
                      <a:ext cx="250455" cy="25045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E2D6E24-2769-4E6A-B88F-25021796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8673972" y="5504423"/>
                    <a:ext cx="20233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dirty="0"/>
                      <a:t>Выполнено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88EA9C-A560-4947-8D90-B619E7764A7C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655" y="5756278"/>
                    <a:ext cx="202337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dirty="0"/>
                      <a:t>Прервано</a:t>
                    </a:r>
                  </a:p>
                  <a:p>
                    <a:endParaRPr lang="ru-RU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C1257A6-672D-436A-9C3A-98209359BD5F}"/>
                      </a:ext>
                    </a:extLst>
                  </p:cNvPr>
                  <p:cNvSpPr txBox="1"/>
                  <p:nvPr/>
                </p:nvSpPr>
                <p:spPr>
                  <a:xfrm>
                    <a:off x="8683377" y="6033187"/>
                    <a:ext cx="20233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dirty="0"/>
                      <a:t>В работе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9826A22D-FF2A-47AF-BED0-97AFB9A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3377" y="6317596"/>
                    <a:ext cx="20233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dirty="0"/>
                      <a:t>Отменено</a:t>
                    </a:r>
                  </a:p>
                </p:txBody>
              </p:sp>
            </p:grpSp>
          </p:grp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E3048BB1-ACAB-4D79-9A1C-18BA333D8270}"/>
                </a:ext>
              </a:extLst>
            </p:cNvPr>
            <p:cNvGrpSpPr/>
            <p:nvPr/>
          </p:nvGrpSpPr>
          <p:grpSpPr>
            <a:xfrm>
              <a:off x="10304226" y="-36093"/>
              <a:ext cx="1645173" cy="1982852"/>
              <a:chOff x="10304226" y="-36093"/>
              <a:chExt cx="1645173" cy="1982852"/>
            </a:xfrm>
          </p:grpSpPr>
          <p:pic>
            <p:nvPicPr>
              <p:cNvPr id="99" name="Рисунок 98" descr="Солнце">
                <a:extLst>
                  <a:ext uri="{FF2B5EF4-FFF2-40B4-BE49-F238E27FC236}">
                    <a16:creationId xmlns:a16="http://schemas.microsoft.com/office/drawing/2014/main" id="{204E0725-33B8-4C7A-A7D8-FF65D8192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0366199" y="1579956"/>
                <a:ext cx="357808" cy="36680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326853-0078-4072-B770-4A3999A9718C}"/>
                  </a:ext>
                </a:extLst>
              </p:cNvPr>
              <p:cNvSpPr txBox="1"/>
              <p:nvPr/>
            </p:nvSpPr>
            <p:spPr>
              <a:xfrm>
                <a:off x="10707004" y="1569673"/>
                <a:ext cx="116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Мой день</a:t>
                </a:r>
              </a:p>
            </p:txBody>
          </p:sp>
          <p:pic>
            <p:nvPicPr>
              <p:cNvPr id="102" name="Рисунок 101" descr="Улыбающееся лицо (без заливки)">
                <a:extLst>
                  <a:ext uri="{FF2B5EF4-FFF2-40B4-BE49-F238E27FC236}">
                    <a16:creationId xmlns:a16="http://schemas.microsoft.com/office/drawing/2014/main" id="{45E22BB2-9664-450E-B053-9FE3CBE66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10685909" y="-360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C6FA81B-BAF2-4712-B537-E02176B696EA}"/>
                  </a:ext>
                </a:extLst>
              </p:cNvPr>
              <p:cNvSpPr txBox="1"/>
              <p:nvPr/>
            </p:nvSpPr>
            <p:spPr>
              <a:xfrm>
                <a:off x="10304226" y="775438"/>
                <a:ext cx="162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Мой Профиль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FF238A6-DBAE-47B3-B438-AD9ED1050777}"/>
                  </a:ext>
                </a:extLst>
              </p:cNvPr>
              <p:cNvSpPr txBox="1"/>
              <p:nvPr/>
            </p:nvSpPr>
            <p:spPr>
              <a:xfrm>
                <a:off x="10740003" y="1067903"/>
                <a:ext cx="1209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19:25</a:t>
                </a:r>
              </a:p>
            </p:txBody>
          </p:sp>
          <p:sp>
            <p:nvSpPr>
              <p:cNvPr id="105" name="Прямоугольник: скругленные углы 104">
                <a:extLst>
                  <a:ext uri="{FF2B5EF4-FFF2-40B4-BE49-F238E27FC236}">
                    <a16:creationId xmlns:a16="http://schemas.microsoft.com/office/drawing/2014/main" id="{A4AE8B77-6173-49CD-9A49-036BCDC4CE5C}"/>
                  </a:ext>
                </a:extLst>
              </p:cNvPr>
              <p:cNvSpPr/>
              <p:nvPr/>
            </p:nvSpPr>
            <p:spPr>
              <a:xfrm>
                <a:off x="10377201" y="18385"/>
                <a:ext cx="1516154" cy="1453572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96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C1AE193-7302-4572-BE23-2A31828CE984}"/>
              </a:ext>
            </a:extLst>
          </p:cNvPr>
          <p:cNvGrpSpPr/>
          <p:nvPr/>
        </p:nvGrpSpPr>
        <p:grpSpPr>
          <a:xfrm>
            <a:off x="3185858" y="578808"/>
            <a:ext cx="4850296" cy="6050592"/>
            <a:chOff x="3522236" y="659530"/>
            <a:chExt cx="4850296" cy="5902208"/>
          </a:xfrm>
          <a:solidFill>
            <a:srgbClr val="FCF4D8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CD69021-50EA-4917-8234-C2598A8A10B5}"/>
                </a:ext>
              </a:extLst>
            </p:cNvPr>
            <p:cNvSpPr/>
            <p:nvPr/>
          </p:nvSpPr>
          <p:spPr>
            <a:xfrm>
              <a:off x="3522236" y="659530"/>
              <a:ext cx="4850296" cy="5902208"/>
            </a:xfrm>
            <a:prstGeom prst="rect">
              <a:avLst/>
            </a:prstGeom>
            <a:grpFill/>
            <a:ln w="38100">
              <a:noFill/>
            </a:ln>
            <a:effectLst>
              <a:outerShdw blurRad="50800" dist="50800" dir="5400000" algn="ctr" rotWithShape="0">
                <a:srgbClr val="000000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8C4A4C2B-25DF-47CE-A54F-FA81F853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84" y="811072"/>
              <a:ext cx="3454854" cy="38979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9CF4F831-2871-4EA3-8BF0-1BE88BD18685}"/>
                </a:ext>
              </a:extLst>
            </p:cNvPr>
            <p:cNvSpPr/>
            <p:nvPr/>
          </p:nvSpPr>
          <p:spPr>
            <a:xfrm rot="10626362">
              <a:off x="7278083" y="1041265"/>
              <a:ext cx="208721" cy="1388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FBCBF660-DD3F-4043-8B91-9D8B83496C40}"/>
                </a:ext>
              </a:extLst>
            </p:cNvPr>
            <p:cNvSpPr/>
            <p:nvPr/>
          </p:nvSpPr>
          <p:spPr>
            <a:xfrm>
              <a:off x="3617845" y="1550201"/>
              <a:ext cx="4671390" cy="655982"/>
            </a:xfrm>
            <a:prstGeom prst="rect">
              <a:avLst/>
            </a:prstGeom>
            <a:solidFill>
              <a:srgbClr val="84B6F8">
                <a:alpha val="94000"/>
              </a:srgbClr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 Сделать онлайн-тесты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AFBFF58-D7AE-4941-9526-7F7C5B2E0E8E}"/>
                </a:ext>
              </a:extLst>
            </p:cNvPr>
            <p:cNvSpPr/>
            <p:nvPr/>
          </p:nvSpPr>
          <p:spPr>
            <a:xfrm>
              <a:off x="3611689" y="2305394"/>
              <a:ext cx="4671390" cy="655982"/>
            </a:xfrm>
            <a:prstGeom prst="rect">
              <a:avLst/>
            </a:prstGeom>
            <a:solidFill>
              <a:srgbClr val="00CC99"/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Подготовить отчет для лаб. раб.</a:t>
              </a: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45FE65D-AC53-4519-AB57-3A64C35E50F5}"/>
                </a:ext>
              </a:extLst>
            </p:cNvPr>
            <p:cNvSpPr/>
            <p:nvPr/>
          </p:nvSpPr>
          <p:spPr>
            <a:xfrm>
              <a:off x="3617845" y="3036497"/>
              <a:ext cx="4671390" cy="65598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Сдать </a:t>
              </a:r>
              <a:r>
                <a:rPr lang="ru-RU" sz="1600" dirty="0" err="1">
                  <a:solidFill>
                    <a:schemeClr val="tx1"/>
                  </a:solidFill>
                </a:rPr>
                <a:t>курсовик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F0DC674-CB55-43F7-A89B-02B853CD8C18}"/>
                </a:ext>
              </a:extLst>
            </p:cNvPr>
            <p:cNvSpPr/>
            <p:nvPr/>
          </p:nvSpPr>
          <p:spPr>
            <a:xfrm>
              <a:off x="3617845" y="3782588"/>
              <a:ext cx="4671390" cy="655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Позвонить Лизе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10FECF5-EC64-4DC6-AD6E-E392A8FA3252}"/>
                </a:ext>
              </a:extLst>
            </p:cNvPr>
            <p:cNvSpPr/>
            <p:nvPr/>
          </p:nvSpPr>
          <p:spPr>
            <a:xfrm>
              <a:off x="3617845" y="4552606"/>
              <a:ext cx="4671390" cy="655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EC7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Записаться на курс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1F738A46-8A2A-4400-BF21-B589C6E60EE6}"/>
                </a:ext>
              </a:extLst>
            </p:cNvPr>
            <p:cNvSpPr/>
            <p:nvPr/>
          </p:nvSpPr>
          <p:spPr>
            <a:xfrm>
              <a:off x="3617845" y="5322625"/>
              <a:ext cx="4671390" cy="6559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EC701C"/>
              </a:solidFill>
            </a:ln>
            <a:effectLst>
              <a:outerShdw blurRad="50800" dist="38100" dir="2700000" sx="102000" sy="102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ru-RU" sz="1600" dirty="0">
                  <a:solidFill>
                    <a:schemeClr val="tx1"/>
                  </a:solidFill>
                </a:rPr>
                <a:t>Сходить в магазин</a:t>
              </a:r>
            </a:p>
          </p:txBody>
        </p:sp>
        <p:sp>
          <p:nvSpPr>
            <p:cNvPr id="33" name="Блок-схема: ссылка на другую страницу 32">
              <a:extLst>
                <a:ext uri="{FF2B5EF4-FFF2-40B4-BE49-F238E27FC236}">
                  <a16:creationId xmlns:a16="http://schemas.microsoft.com/office/drawing/2014/main" id="{A7A9E964-4FB0-4CEE-9D48-F9CA16C00900}"/>
                </a:ext>
              </a:extLst>
            </p:cNvPr>
            <p:cNvSpPr/>
            <p:nvPr/>
          </p:nvSpPr>
          <p:spPr>
            <a:xfrm>
              <a:off x="7941365" y="1649412"/>
              <a:ext cx="159027" cy="229084"/>
            </a:xfrm>
            <a:prstGeom prst="flowChartOffpageConnector">
              <a:avLst/>
            </a:prstGeom>
            <a:solidFill>
              <a:srgbClr val="D0141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ссылка на другую страницу 33">
              <a:extLst>
                <a:ext uri="{FF2B5EF4-FFF2-40B4-BE49-F238E27FC236}">
                  <a16:creationId xmlns:a16="http://schemas.microsoft.com/office/drawing/2014/main" id="{BA2D4C66-B38F-4D8E-8C2A-BC4BBFAE994C}"/>
                </a:ext>
              </a:extLst>
            </p:cNvPr>
            <p:cNvSpPr/>
            <p:nvPr/>
          </p:nvSpPr>
          <p:spPr>
            <a:xfrm>
              <a:off x="7941365" y="2437035"/>
              <a:ext cx="159027" cy="212592"/>
            </a:xfrm>
            <a:prstGeom prst="flowChartOffpage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6D4485-5017-4F42-8A1E-99FCF9922053}"/>
              </a:ext>
            </a:extLst>
          </p:cNvPr>
          <p:cNvSpPr txBox="1"/>
          <p:nvPr/>
        </p:nvSpPr>
        <p:spPr>
          <a:xfrm>
            <a:off x="4210879" y="-87666"/>
            <a:ext cx="798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Список задач</a:t>
            </a:r>
          </a:p>
        </p:txBody>
      </p:sp>
      <p:pic>
        <p:nvPicPr>
          <p:cNvPr id="69" name="Рисунок 68" descr="Изображение выглядит как клавиатур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E677DA1B-4393-4B06-9784-82746CF0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79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60" y="578808"/>
            <a:ext cx="1935310" cy="2018370"/>
          </a:xfrm>
          <a:prstGeom prst="rect">
            <a:avLst/>
          </a:prstGeom>
        </p:spPr>
      </p:pic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453A1101-A167-4E38-A564-FFD7B995A938}"/>
              </a:ext>
            </a:extLst>
          </p:cNvPr>
          <p:cNvGrpSpPr/>
          <p:nvPr/>
        </p:nvGrpSpPr>
        <p:grpSpPr>
          <a:xfrm>
            <a:off x="10430252" y="29763"/>
            <a:ext cx="1929422" cy="6894093"/>
            <a:chOff x="10247198" y="-36093"/>
            <a:chExt cx="1929422" cy="6894093"/>
          </a:xfrm>
        </p:grpSpPr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50A24DF7-4EA2-426A-9301-0F7A0721CE3B}"/>
                </a:ext>
              </a:extLst>
            </p:cNvPr>
            <p:cNvGrpSpPr/>
            <p:nvPr/>
          </p:nvGrpSpPr>
          <p:grpSpPr>
            <a:xfrm>
              <a:off x="10247198" y="3478"/>
              <a:ext cx="1929422" cy="6854522"/>
              <a:chOff x="8754372" y="247191"/>
              <a:chExt cx="1929422" cy="669658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1EE4-908F-46F4-BE08-5FDEE75E12A8}"/>
                  </a:ext>
                </a:extLst>
              </p:cNvPr>
              <p:cNvSpPr txBox="1"/>
              <p:nvPr/>
            </p:nvSpPr>
            <p:spPr>
              <a:xfrm>
                <a:off x="8754372" y="321650"/>
                <a:ext cx="169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Фильтр</a:t>
                </a:r>
              </a:p>
            </p:txBody>
          </p:sp>
          <p:grpSp>
            <p:nvGrpSpPr>
              <p:cNvPr id="96" name="Группа 95">
                <a:extLst>
                  <a:ext uri="{FF2B5EF4-FFF2-40B4-BE49-F238E27FC236}">
                    <a16:creationId xmlns:a16="http://schemas.microsoft.com/office/drawing/2014/main" id="{CC0AB7F6-FAC9-4532-9931-0818108277D6}"/>
                  </a:ext>
                </a:extLst>
              </p:cNvPr>
              <p:cNvGrpSpPr/>
              <p:nvPr/>
            </p:nvGrpSpPr>
            <p:grpSpPr>
              <a:xfrm>
                <a:off x="8783669" y="247191"/>
                <a:ext cx="1900125" cy="6696583"/>
                <a:chOff x="8481694" y="95250"/>
                <a:chExt cx="1900125" cy="6696583"/>
              </a:xfrm>
            </p:grpSpPr>
            <p:sp>
              <p:nvSpPr>
                <p:cNvPr id="16" name="Прямоугольник: скругленные углы 15">
                  <a:extLst>
                    <a:ext uri="{FF2B5EF4-FFF2-40B4-BE49-F238E27FC236}">
                      <a16:creationId xmlns:a16="http://schemas.microsoft.com/office/drawing/2014/main" id="{9DE4B7B4-F9B7-42AA-96B7-A0D9A1990B93}"/>
                    </a:ext>
                  </a:extLst>
                </p:cNvPr>
                <p:cNvSpPr/>
                <p:nvPr/>
              </p:nvSpPr>
              <p:spPr>
                <a:xfrm>
                  <a:off x="8481694" y="95250"/>
                  <a:ext cx="1694068" cy="6696583"/>
                </a:xfrm>
                <a:prstGeom prst="roundRect">
                  <a:avLst>
                    <a:gd name="adj" fmla="val 5914"/>
                  </a:avLst>
                </a:prstGeom>
                <a:solidFill>
                  <a:srgbClr val="FCF4D8"/>
                </a:solidFill>
                <a:ln w="57150">
                  <a:noFill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95" name="Группа 94">
                  <a:extLst>
                    <a:ext uri="{FF2B5EF4-FFF2-40B4-BE49-F238E27FC236}">
                      <a16:creationId xmlns:a16="http://schemas.microsoft.com/office/drawing/2014/main" id="{79046698-C102-4E0B-ABC6-0137BCDDA5AF}"/>
                    </a:ext>
                  </a:extLst>
                </p:cNvPr>
                <p:cNvGrpSpPr/>
                <p:nvPr/>
              </p:nvGrpSpPr>
              <p:grpSpPr>
                <a:xfrm>
                  <a:off x="8509425" y="2178183"/>
                  <a:ext cx="1872394" cy="3148312"/>
                  <a:chOff x="8509425" y="2178183"/>
                  <a:chExt cx="1872394" cy="3148312"/>
                </a:xfrm>
              </p:grpSpPr>
              <p:grpSp>
                <p:nvGrpSpPr>
                  <p:cNvPr id="59" name="Группа 58">
                    <a:extLst>
                      <a:ext uri="{FF2B5EF4-FFF2-40B4-BE49-F238E27FC236}">
                        <a16:creationId xmlns:a16="http://schemas.microsoft.com/office/drawing/2014/main" id="{B3B446A2-CB68-4EBC-BBE5-3F7DF51CC6D9}"/>
                      </a:ext>
                    </a:extLst>
                  </p:cNvPr>
                  <p:cNvGrpSpPr/>
                  <p:nvPr/>
                </p:nvGrpSpPr>
                <p:grpSpPr>
                  <a:xfrm>
                    <a:off x="8522879" y="2553393"/>
                    <a:ext cx="1654940" cy="1058422"/>
                    <a:chOff x="8876621" y="2685630"/>
                    <a:chExt cx="1654940" cy="1058422"/>
                  </a:xfrm>
                </p:grpSpPr>
                <p:pic>
                  <p:nvPicPr>
                    <p:cNvPr id="22" name="Рисунок 21" descr="Закладка">
                      <a:extLst>
                        <a:ext uri="{FF2B5EF4-FFF2-40B4-BE49-F238E27FC236}">
                          <a16:creationId xmlns:a16="http://schemas.microsoft.com/office/drawing/2014/main" id="{51E9ADBC-3765-459E-BE84-2716269A54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76621" y="2710453"/>
                      <a:ext cx="398293" cy="3129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Рисунок 52" descr="Закладка">
                      <a:extLst>
                        <a:ext uri="{FF2B5EF4-FFF2-40B4-BE49-F238E27FC236}">
                          <a16:creationId xmlns:a16="http://schemas.microsoft.com/office/drawing/2014/main" id="{BF8625A7-B73F-482C-8781-B880F18F7E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95731" y="3086216"/>
                      <a:ext cx="370214" cy="28704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Рисунок 53" descr="Закладка">
                      <a:extLst>
                        <a:ext uri="{FF2B5EF4-FFF2-40B4-BE49-F238E27FC236}">
                          <a16:creationId xmlns:a16="http://schemas.microsoft.com/office/drawing/2014/main" id="{F74C44AD-6BF1-485F-B14A-5AEBB353D4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13370" y="3443257"/>
                      <a:ext cx="382782" cy="3007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175C774-2121-4EB3-B395-0714DDE1F2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1239" y="2685630"/>
                      <a:ext cx="103888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Срочно!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2B1E3575-5361-48D0-B64A-E6368D040A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21006" y="3436275"/>
                      <a:ext cx="13105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Внимание!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1A08949F-D48C-4FB5-A48E-50120BA85A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23022" y="3052167"/>
                      <a:ext cx="103888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Важно!</a:t>
                      </a:r>
                    </a:p>
                  </p:txBody>
                </p:sp>
              </p:grp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19D5A83-8C65-4C95-9D56-0F8BDA4FEDE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398" y="2178183"/>
                    <a:ext cx="15161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Метки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90BCB20-87D9-406B-90D0-7B76D901C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398" y="3608211"/>
                    <a:ext cx="1810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Цвета</a:t>
                    </a:r>
                  </a:p>
                </p:txBody>
              </p:sp>
              <p:grpSp>
                <p:nvGrpSpPr>
                  <p:cNvPr id="70" name="Группа 69">
                    <a:extLst>
                      <a:ext uri="{FF2B5EF4-FFF2-40B4-BE49-F238E27FC236}">
                        <a16:creationId xmlns:a16="http://schemas.microsoft.com/office/drawing/2014/main" id="{4EBB912E-2A69-404D-AEA9-405E3269A69B}"/>
                      </a:ext>
                    </a:extLst>
                  </p:cNvPr>
                  <p:cNvGrpSpPr/>
                  <p:nvPr/>
                </p:nvGrpSpPr>
                <p:grpSpPr>
                  <a:xfrm>
                    <a:off x="8509425" y="3915988"/>
                    <a:ext cx="1790389" cy="1410507"/>
                    <a:chOff x="8579660" y="4718241"/>
                    <a:chExt cx="1790389" cy="1755546"/>
                  </a:xfrm>
                </p:grpSpPr>
                <p:grpSp>
                  <p:nvGrpSpPr>
                    <p:cNvPr id="40" name="Группа 39">
                      <a:extLst>
                        <a:ext uri="{FF2B5EF4-FFF2-40B4-BE49-F238E27FC236}">
                          <a16:creationId xmlns:a16="http://schemas.microsoft.com/office/drawing/2014/main" id="{D209BD58-5C80-4980-8416-C1885ABB9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79660" y="4718241"/>
                      <a:ext cx="387599" cy="1755546"/>
                      <a:chOff x="10513641" y="2657930"/>
                      <a:chExt cx="387599" cy="1755546"/>
                    </a:xfrm>
                  </p:grpSpPr>
                  <p:pic>
                    <p:nvPicPr>
                      <p:cNvPr id="20" name="Рисунок 19" descr="Булавка">
                        <a:extLst>
                          <a:ext uri="{FF2B5EF4-FFF2-40B4-BE49-F238E27FC236}">
                            <a16:creationId xmlns:a16="http://schemas.microsoft.com/office/drawing/2014/main" id="{FFE154EA-EDDD-4166-8FBE-8DE8A5695B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23006" y="4039206"/>
                        <a:ext cx="374270" cy="3742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8" name="Рисунок 47" descr="Булавка">
                        <a:extLst>
                          <a:ext uri="{FF2B5EF4-FFF2-40B4-BE49-F238E27FC236}">
                            <a16:creationId xmlns:a16="http://schemas.microsoft.com/office/drawing/2014/main" id="{E936E7AF-1627-4246-9215-1E2080749D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13641" y="3689193"/>
                        <a:ext cx="370284" cy="37028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" name="Рисунок 49" descr="Булавка">
                        <a:extLst>
                          <a:ext uri="{FF2B5EF4-FFF2-40B4-BE49-F238E27FC236}">
                            <a16:creationId xmlns:a16="http://schemas.microsoft.com/office/drawing/2014/main" id="{38814C7B-5DA2-482C-AA68-FCC5B8C6BA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6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39091" y="3355228"/>
                        <a:ext cx="362149" cy="3621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Рисунок 50" descr="Булавка">
                        <a:extLst>
                          <a:ext uri="{FF2B5EF4-FFF2-40B4-BE49-F238E27FC236}">
                            <a16:creationId xmlns:a16="http://schemas.microsoft.com/office/drawing/2014/main" id="{E4732AF8-04E6-4327-B8D1-8AEBB4746FE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28488" y="2996362"/>
                        <a:ext cx="364962" cy="36496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" name="Рисунок 51" descr="Булавка">
                        <a:extLst>
                          <a:ext uri="{FF2B5EF4-FFF2-40B4-BE49-F238E27FC236}">
                            <a16:creationId xmlns:a16="http://schemas.microsoft.com/office/drawing/2014/main" id="{BC0802F6-7FFB-40A1-AF6C-98B447AF59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31802" y="2657930"/>
                        <a:ext cx="362149" cy="362149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F5F1CABC-C011-4B13-B3D3-063C03BD7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6077" y="4732182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Оранжевый</a:t>
                      </a: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9995D8D1-E335-4118-9918-CD5E6ED1E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9469" y="5055015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Красный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AAC070D8-5070-4D2F-8AD7-8977D9188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6077" y="5402464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Синий</a:t>
                      </a: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3D527E6F-B5C2-4F0C-83F6-23903A04AD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6077" y="5721622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Зеленый</a:t>
                      </a: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233397B-F3A0-4F5D-A162-A4ED2E799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8120" y="6083987"/>
                      <a:ext cx="14105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Желтый</a:t>
                      </a:r>
                    </a:p>
                  </p:txBody>
                </p:sp>
              </p:grpSp>
            </p:grpSp>
          </p:grp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E3048BB1-ACAB-4D79-9A1C-18BA333D8270}"/>
                </a:ext>
              </a:extLst>
            </p:cNvPr>
            <p:cNvGrpSpPr/>
            <p:nvPr/>
          </p:nvGrpSpPr>
          <p:grpSpPr>
            <a:xfrm>
              <a:off x="10304226" y="-36093"/>
              <a:ext cx="1645173" cy="1508050"/>
              <a:chOff x="10304226" y="-36093"/>
              <a:chExt cx="1645173" cy="1508050"/>
            </a:xfrm>
          </p:grpSpPr>
          <p:pic>
            <p:nvPicPr>
              <p:cNvPr id="102" name="Рисунок 101" descr="Улыбающееся лицо (без заливки)">
                <a:extLst>
                  <a:ext uri="{FF2B5EF4-FFF2-40B4-BE49-F238E27FC236}">
                    <a16:creationId xmlns:a16="http://schemas.microsoft.com/office/drawing/2014/main" id="{45E22BB2-9664-450E-B053-9FE3CBE66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0685909" y="-360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C6FA81B-BAF2-4712-B537-E02176B696EA}"/>
                  </a:ext>
                </a:extLst>
              </p:cNvPr>
              <p:cNvSpPr txBox="1"/>
              <p:nvPr/>
            </p:nvSpPr>
            <p:spPr>
              <a:xfrm>
                <a:off x="10304226" y="775438"/>
                <a:ext cx="162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Мой Профиль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FF238A6-DBAE-47B3-B438-AD9ED1050777}"/>
                  </a:ext>
                </a:extLst>
              </p:cNvPr>
              <p:cNvSpPr txBox="1"/>
              <p:nvPr/>
            </p:nvSpPr>
            <p:spPr>
              <a:xfrm>
                <a:off x="10740003" y="1067903"/>
                <a:ext cx="1209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19:25</a:t>
                </a:r>
              </a:p>
            </p:txBody>
          </p:sp>
          <p:sp>
            <p:nvSpPr>
              <p:cNvPr id="105" name="Прямоугольник: скругленные углы 104">
                <a:extLst>
                  <a:ext uri="{FF2B5EF4-FFF2-40B4-BE49-F238E27FC236}">
                    <a16:creationId xmlns:a16="http://schemas.microsoft.com/office/drawing/2014/main" id="{A4AE8B77-6173-49CD-9A49-036BCDC4CE5C}"/>
                  </a:ext>
                </a:extLst>
              </p:cNvPr>
              <p:cNvSpPr/>
              <p:nvPr/>
            </p:nvSpPr>
            <p:spPr>
              <a:xfrm>
                <a:off x="10377201" y="18385"/>
                <a:ext cx="1516154" cy="1453572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00265CD-A14D-4184-9115-E6C5ACD655D2}"/>
              </a:ext>
            </a:extLst>
          </p:cNvPr>
          <p:cNvGrpSpPr/>
          <p:nvPr/>
        </p:nvGrpSpPr>
        <p:grpSpPr>
          <a:xfrm>
            <a:off x="0" y="-15932"/>
            <a:ext cx="2257245" cy="6858000"/>
            <a:chOff x="0" y="0"/>
            <a:chExt cx="2257245" cy="6858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7B46DB5-8C4A-499E-9BA1-F44DD437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2257245" cy="6858000"/>
            </a:xfrm>
            <a:prstGeom prst="rect">
              <a:avLst/>
            </a:prstGeom>
          </p:spPr>
        </p:pic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DC90CD3-5CA9-4BDB-A3DC-3043995E4565}"/>
                </a:ext>
              </a:extLst>
            </p:cNvPr>
            <p:cNvGrpSpPr/>
            <p:nvPr/>
          </p:nvGrpSpPr>
          <p:grpSpPr>
            <a:xfrm>
              <a:off x="35793" y="2237078"/>
              <a:ext cx="2150168" cy="4333808"/>
              <a:chOff x="35793" y="2237078"/>
              <a:chExt cx="2150168" cy="433380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8E452E-4FB3-4481-991F-22AF3E5521CC}"/>
                  </a:ext>
                </a:extLst>
              </p:cNvPr>
              <p:cNvSpPr txBox="1"/>
              <p:nvPr/>
            </p:nvSpPr>
            <p:spPr>
              <a:xfrm>
                <a:off x="35793" y="2237078"/>
                <a:ext cx="1891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Проекты</a:t>
                </a: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8C8F15A5-E3CD-4AD4-A478-536BBE6D8657}"/>
                  </a:ext>
                </a:extLst>
              </p:cNvPr>
              <p:cNvSpPr/>
              <p:nvPr/>
            </p:nvSpPr>
            <p:spPr>
              <a:xfrm>
                <a:off x="133166" y="3221163"/>
                <a:ext cx="2006352" cy="618764"/>
              </a:xfrm>
              <a:prstGeom prst="rect">
                <a:avLst/>
              </a:prstGeom>
              <a:solidFill>
                <a:srgbClr val="E9C29E">
                  <a:alpha val="8000"/>
                </a:srgb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98C7E24-5D4D-44B8-816F-557A37CEA566}"/>
                  </a:ext>
                </a:extLst>
              </p:cNvPr>
              <p:cNvSpPr/>
              <p:nvPr/>
            </p:nvSpPr>
            <p:spPr>
              <a:xfrm>
                <a:off x="129697" y="2576244"/>
                <a:ext cx="2006352" cy="3814380"/>
              </a:xfrm>
              <a:prstGeom prst="rect">
                <a:avLst/>
              </a:prstGeom>
              <a:solidFill>
                <a:srgbClr val="F6E5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" name="Рисунок 5" descr="Открытая папка">
                <a:extLst>
                  <a:ext uri="{FF2B5EF4-FFF2-40B4-BE49-F238E27FC236}">
                    <a16:creationId xmlns:a16="http://schemas.microsoft.com/office/drawing/2014/main" id="{3A975409-6D03-4E42-BBAC-B0C4560AA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9609" y="2686104"/>
                <a:ext cx="331891" cy="331891"/>
              </a:xfrm>
              <a:prstGeom prst="rect">
                <a:avLst/>
              </a:prstGeom>
            </p:spPr>
          </p:pic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36EF6709-AA5C-429E-8B0F-9E20AC86DBDB}"/>
                  </a:ext>
                </a:extLst>
              </p:cNvPr>
              <p:cNvSpPr/>
              <p:nvPr/>
            </p:nvSpPr>
            <p:spPr>
              <a:xfrm>
                <a:off x="121977" y="3215664"/>
                <a:ext cx="2006352" cy="618764"/>
              </a:xfrm>
              <a:prstGeom prst="rect">
                <a:avLst/>
              </a:prstGeom>
              <a:solidFill>
                <a:srgbClr val="E9C29E">
                  <a:alpha val="0"/>
                </a:srgb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5" name="Рисунок 34" descr="Открытая папка">
                <a:extLst>
                  <a:ext uri="{FF2B5EF4-FFF2-40B4-BE49-F238E27FC236}">
                    <a16:creationId xmlns:a16="http://schemas.microsoft.com/office/drawing/2014/main" id="{FF41AD60-DDA1-4081-BF23-603C49172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9609" y="3237963"/>
                <a:ext cx="331891" cy="33189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23DF7-52EE-4FBF-9F0C-34665CEEBB79}"/>
                  </a:ext>
                </a:extLst>
              </p:cNvPr>
              <p:cNvSpPr txBox="1"/>
              <p:nvPr/>
            </p:nvSpPr>
            <p:spPr>
              <a:xfrm>
                <a:off x="511500" y="2575095"/>
                <a:ext cx="1674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Лабораторная работа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B9841D-B8C9-42EA-84B4-ACF5373118F8}"/>
                  </a:ext>
                </a:extLst>
              </p:cNvPr>
              <p:cNvSpPr txBox="1"/>
              <p:nvPr/>
            </p:nvSpPr>
            <p:spPr>
              <a:xfrm>
                <a:off x="472996" y="3241375"/>
                <a:ext cx="1674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Курсовая работа</a:t>
                </a:r>
              </a:p>
            </p:txBody>
          </p:sp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E7952B52-8647-4C93-B909-F5372BF92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442" y="4339340"/>
                <a:ext cx="2107835" cy="2231546"/>
              </a:xfrm>
              <a:prstGeom prst="rect">
                <a:avLst/>
              </a:prstGeom>
            </p:spPr>
          </p:pic>
        </p:grp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B74F99D-3E9B-4958-A7D2-D5D883DAF15B}"/>
              </a:ext>
            </a:extLst>
          </p:cNvPr>
          <p:cNvSpPr/>
          <p:nvPr/>
        </p:nvSpPr>
        <p:spPr>
          <a:xfrm>
            <a:off x="179608" y="4323408"/>
            <a:ext cx="1947365" cy="2319778"/>
          </a:xfrm>
          <a:prstGeom prst="rect">
            <a:avLst/>
          </a:prstGeom>
          <a:solidFill>
            <a:srgbClr val="F6E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262F8E-67BB-4710-986D-931301D9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738258"/>
          </a:xfrm>
          <a:prstGeom prst="rect">
            <a:avLst/>
          </a:prstGeom>
        </p:spPr>
      </p:pic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F6CA6B44-511B-454C-A29D-CD6B594A0563}"/>
              </a:ext>
            </a:extLst>
          </p:cNvPr>
          <p:cNvSpPr/>
          <p:nvPr/>
        </p:nvSpPr>
        <p:spPr>
          <a:xfrm>
            <a:off x="3445397" y="625033"/>
            <a:ext cx="5501833" cy="5347504"/>
          </a:xfrm>
          <a:prstGeom prst="snip1Rect">
            <a:avLst/>
          </a:prstGeom>
          <a:solidFill>
            <a:srgbClr val="EB4A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1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снимок экрана, компьютер, монито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397CF63-DFD1-4995-9D3D-EF0141A32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18" y="721041"/>
            <a:ext cx="5640280" cy="2998704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0F2216-BCB9-412F-B0C7-6958FA5AD1AD}"/>
              </a:ext>
            </a:extLst>
          </p:cNvPr>
          <p:cNvGrpSpPr/>
          <p:nvPr/>
        </p:nvGrpSpPr>
        <p:grpSpPr>
          <a:xfrm>
            <a:off x="870011" y="693954"/>
            <a:ext cx="5139415" cy="6051581"/>
            <a:chOff x="1127464" y="736839"/>
            <a:chExt cx="5139415" cy="6051581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4F0D7C0-1B53-49CF-98DA-0F0F1C98D80C}"/>
                </a:ext>
              </a:extLst>
            </p:cNvPr>
            <p:cNvSpPr/>
            <p:nvPr/>
          </p:nvSpPr>
          <p:spPr>
            <a:xfrm>
              <a:off x="1127464" y="736839"/>
              <a:ext cx="2865244" cy="6051581"/>
            </a:xfrm>
            <a:prstGeom prst="rect">
              <a:avLst/>
            </a:prstGeom>
            <a:solidFill>
              <a:srgbClr val="FCF4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E7FBA55-86E2-4277-B8E9-D17667027D72}"/>
                </a:ext>
              </a:extLst>
            </p:cNvPr>
            <p:cNvSpPr/>
            <p:nvPr/>
          </p:nvSpPr>
          <p:spPr>
            <a:xfrm>
              <a:off x="1177493" y="6353306"/>
              <a:ext cx="2717246" cy="3693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Добавить…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376DEAF-59E0-4858-8008-D7CAD7E97BD1}"/>
                </a:ext>
              </a:extLst>
            </p:cNvPr>
            <p:cNvGrpSpPr/>
            <p:nvPr/>
          </p:nvGrpSpPr>
          <p:grpSpPr>
            <a:xfrm>
              <a:off x="1127464" y="800907"/>
              <a:ext cx="5139415" cy="5737061"/>
              <a:chOff x="1101546" y="735000"/>
              <a:chExt cx="5139415" cy="573706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329E15-2DF0-4D8F-89DF-E505789CE893}"/>
                  </a:ext>
                </a:extLst>
              </p:cNvPr>
              <p:cNvSpPr txBox="1"/>
              <p:nvPr/>
            </p:nvSpPr>
            <p:spPr>
              <a:xfrm>
                <a:off x="1127462" y="3429000"/>
                <a:ext cx="255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Проекты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D2486-9AB6-4A5E-ABFD-267A23426379}"/>
                  </a:ext>
                </a:extLst>
              </p:cNvPr>
              <p:cNvSpPr txBox="1"/>
              <p:nvPr/>
            </p:nvSpPr>
            <p:spPr>
              <a:xfrm>
                <a:off x="1127463" y="4966442"/>
                <a:ext cx="255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Коллеги</a:t>
                </a:r>
              </a:p>
            </p:txBody>
          </p:sp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9D6D8698-59EB-4E7C-8561-E455E292DA93}"/>
                  </a:ext>
                </a:extLst>
              </p:cNvPr>
              <p:cNvGrpSpPr/>
              <p:nvPr/>
            </p:nvGrpSpPr>
            <p:grpSpPr>
              <a:xfrm>
                <a:off x="4244293" y="3939242"/>
                <a:ext cx="1996668" cy="2532819"/>
                <a:chOff x="4099332" y="4045527"/>
                <a:chExt cx="1996668" cy="2532819"/>
              </a:xfrm>
              <a:solidFill>
                <a:srgbClr val="E9C29E"/>
              </a:solidFill>
            </p:grpSpPr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71ADCEDC-D867-41DA-8901-2680EEECDD1E}"/>
                    </a:ext>
                  </a:extLst>
                </p:cNvPr>
                <p:cNvSpPr/>
                <p:nvPr/>
              </p:nvSpPr>
              <p:spPr>
                <a:xfrm>
                  <a:off x="4099332" y="4045527"/>
                  <a:ext cx="1996668" cy="253281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95AB5F-C33B-404C-8746-CF0EDD5ED7DC}"/>
                    </a:ext>
                  </a:extLst>
                </p:cNvPr>
                <p:cNvSpPr txBox="1"/>
                <p:nvPr/>
              </p:nvSpPr>
              <p:spPr>
                <a:xfrm>
                  <a:off x="4099332" y="4165478"/>
                  <a:ext cx="199666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Новый проект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96CC19-C100-4B45-88A6-F4FCE12FEA1A}"/>
                    </a:ext>
                  </a:extLst>
                </p:cNvPr>
                <p:cNvSpPr txBox="1"/>
                <p:nvPr/>
              </p:nvSpPr>
              <p:spPr>
                <a:xfrm>
                  <a:off x="4099332" y="4610447"/>
                  <a:ext cx="199666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Новая задача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8F334A-D40F-48B0-8FDA-42D691CBEC35}"/>
                    </a:ext>
                  </a:extLst>
                </p:cNvPr>
                <p:cNvSpPr txBox="1"/>
                <p:nvPr/>
              </p:nvSpPr>
              <p:spPr>
                <a:xfrm>
                  <a:off x="4099332" y="5018599"/>
                  <a:ext cx="199666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Новый сотрудник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E246E24-26BE-4515-86F2-E8D33EC0CD0F}"/>
                    </a:ext>
                  </a:extLst>
                </p:cNvPr>
                <p:cNvSpPr txBox="1"/>
                <p:nvPr/>
              </p:nvSpPr>
              <p:spPr>
                <a:xfrm>
                  <a:off x="4099332" y="5420730"/>
                  <a:ext cx="1960652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ru-RU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58DDBE-4764-4E1A-B7DA-ED8AA19C92D4}"/>
                  </a:ext>
                </a:extLst>
              </p:cNvPr>
              <p:cNvSpPr txBox="1"/>
              <p:nvPr/>
            </p:nvSpPr>
            <p:spPr>
              <a:xfrm>
                <a:off x="1127462" y="770075"/>
                <a:ext cx="255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Задачи из группы…</a:t>
                </a: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1B7A4-5722-4D54-982D-AD765146EA42}"/>
                  </a:ext>
                </a:extLst>
              </p:cNvPr>
              <p:cNvSpPr/>
              <p:nvPr/>
            </p:nvSpPr>
            <p:spPr>
              <a:xfrm>
                <a:off x="1200727" y="1139407"/>
                <a:ext cx="2669309" cy="2297668"/>
              </a:xfrm>
              <a:prstGeom prst="rect">
                <a:avLst/>
              </a:prstGeom>
              <a:solidFill>
                <a:srgbClr val="E9C29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9CEE022D-AE4C-4FFF-B722-003EA95FF633}"/>
                  </a:ext>
                </a:extLst>
              </p:cNvPr>
              <p:cNvCxnSpPr/>
              <p:nvPr/>
            </p:nvCxnSpPr>
            <p:spPr>
              <a:xfrm>
                <a:off x="1200727" y="1522226"/>
                <a:ext cx="26693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F0F86081-4FD3-4258-AD3E-6719BBC8A5CE}"/>
                  </a:ext>
                </a:extLst>
              </p:cNvPr>
              <p:cNvCxnSpPr/>
              <p:nvPr/>
            </p:nvCxnSpPr>
            <p:spPr>
              <a:xfrm>
                <a:off x="1200726" y="1923200"/>
                <a:ext cx="26693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41529793-31D1-48B4-BD17-BE1720801BBF}"/>
                  </a:ext>
                </a:extLst>
              </p:cNvPr>
              <p:cNvCxnSpPr/>
              <p:nvPr/>
            </p:nvCxnSpPr>
            <p:spPr>
              <a:xfrm>
                <a:off x="1225431" y="2293865"/>
                <a:ext cx="26693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EBE85A5F-CCC9-446C-9630-5F69378639C1}"/>
                  </a:ext>
                </a:extLst>
              </p:cNvPr>
              <p:cNvCxnSpPr/>
              <p:nvPr/>
            </p:nvCxnSpPr>
            <p:spPr>
              <a:xfrm>
                <a:off x="1200725" y="2669959"/>
                <a:ext cx="26693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7CDB8CBD-4ABF-4A82-999C-6BEB5EB02730}"/>
                  </a:ext>
                </a:extLst>
              </p:cNvPr>
              <p:cNvCxnSpPr/>
              <p:nvPr/>
            </p:nvCxnSpPr>
            <p:spPr>
              <a:xfrm>
                <a:off x="1225430" y="3041787"/>
                <a:ext cx="26693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51BBD2D-3E5E-4AA6-8484-BD5ED2D06CC3}"/>
                  </a:ext>
                </a:extLst>
              </p:cNvPr>
              <p:cNvSpPr/>
              <p:nvPr/>
            </p:nvSpPr>
            <p:spPr>
              <a:xfrm>
                <a:off x="4277139" y="735000"/>
                <a:ext cx="1818861" cy="1919669"/>
              </a:xfrm>
              <a:prstGeom prst="rect">
                <a:avLst/>
              </a:prstGeom>
              <a:solidFill>
                <a:srgbClr val="E9C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solidFill>
                      <a:schemeClr val="tx1"/>
                    </a:solidFill>
                  </a:rPr>
                  <a:t>Мой день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solidFill>
                      <a:schemeClr val="tx1"/>
                    </a:solidFill>
                  </a:rPr>
                  <a:t>Важно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solidFill>
                      <a:schemeClr val="tx1"/>
                    </a:solidFill>
                  </a:rPr>
                  <a:t>Запланировано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solidFill>
                      <a:schemeClr val="tx1"/>
                    </a:solidFill>
                  </a:rPr>
                  <a:t>Все задачи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  <p:cxnSp>
            <p:nvCxnSpPr>
              <p:cNvPr id="31" name="Прямая со стрелкой 30">
                <a:extLst>
                  <a:ext uri="{FF2B5EF4-FFF2-40B4-BE49-F238E27FC236}">
                    <a16:creationId xmlns:a16="http://schemas.microsoft.com/office/drawing/2014/main" id="{14ACCAB8-48C0-4204-AE5B-6AAB0D1B0C2B}"/>
                  </a:ext>
                </a:extLst>
              </p:cNvPr>
              <p:cNvCxnSpPr/>
              <p:nvPr/>
            </p:nvCxnSpPr>
            <p:spPr>
              <a:xfrm>
                <a:off x="3220278" y="944217"/>
                <a:ext cx="983973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Прямая со стрелкой 2">
                <a:extLst>
                  <a:ext uri="{FF2B5EF4-FFF2-40B4-BE49-F238E27FC236}">
                    <a16:creationId xmlns:a16="http://schemas.microsoft.com/office/drawing/2014/main" id="{FDBB2E4C-C952-44AE-AD71-B094276F5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5456" y="4414859"/>
                <a:ext cx="608795" cy="183502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" name="Рисунок 6" descr="Открытая папка">
                <a:extLst>
                  <a:ext uri="{FF2B5EF4-FFF2-40B4-BE49-F238E27FC236}">
                    <a16:creationId xmlns:a16="http://schemas.microsoft.com/office/drawing/2014/main" id="{0566B4ED-4146-4723-B318-68B6D55A2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5430" y="3779032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30" name="Рисунок 29" descr="Открытая папка">
                <a:extLst>
                  <a:ext uri="{FF2B5EF4-FFF2-40B4-BE49-F238E27FC236}">
                    <a16:creationId xmlns:a16="http://schemas.microsoft.com/office/drawing/2014/main" id="{1AD57F4D-0260-4B20-85EE-01AE14CB1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5430" y="415242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0674C0-5DF1-4F23-94F2-A611ABEC97E8}"/>
                  </a:ext>
                </a:extLst>
              </p:cNvPr>
              <p:cNvSpPr txBox="1"/>
              <p:nvPr/>
            </p:nvSpPr>
            <p:spPr>
              <a:xfrm>
                <a:off x="1594762" y="3761494"/>
                <a:ext cx="2082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Курсовая работа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380039-DB40-4FA6-B882-3FFA661B0E20}"/>
                  </a:ext>
                </a:extLst>
              </p:cNvPr>
              <p:cNvSpPr txBox="1"/>
              <p:nvPr/>
            </p:nvSpPr>
            <p:spPr>
              <a:xfrm>
                <a:off x="1594761" y="4082365"/>
                <a:ext cx="2082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Лабораторная работа</a:t>
                </a:r>
              </a:p>
            </p:txBody>
          </p:sp>
          <p:grpSp>
            <p:nvGrpSpPr>
              <p:cNvPr id="39" name="Рисунок 33" descr="Профиль женщины">
                <a:extLst>
                  <a:ext uri="{FF2B5EF4-FFF2-40B4-BE49-F238E27FC236}">
                    <a16:creationId xmlns:a16="http://schemas.microsoft.com/office/drawing/2014/main" id="{D2AC0976-8F55-43A1-AAC2-76B97D1218FC}"/>
                  </a:ext>
                </a:extLst>
              </p:cNvPr>
              <p:cNvGrpSpPr/>
              <p:nvPr/>
            </p:nvGrpSpPr>
            <p:grpSpPr>
              <a:xfrm>
                <a:off x="1101546" y="5287807"/>
                <a:ext cx="455680" cy="451485"/>
                <a:chOff x="8740722" y="4718325"/>
                <a:chExt cx="914400" cy="914400"/>
              </a:xfrm>
              <a:solidFill>
                <a:schemeClr val="tx1"/>
              </a:solidFill>
            </p:grpSpPr>
            <p:sp>
              <p:nvSpPr>
                <p:cNvPr id="40" name="Полилиния: фигура 39">
                  <a:extLst>
                    <a:ext uri="{FF2B5EF4-FFF2-40B4-BE49-F238E27FC236}">
                      <a16:creationId xmlns:a16="http://schemas.microsoft.com/office/drawing/2014/main" id="{28099BBF-2CD7-41F8-B9C3-EB67545E9C5D}"/>
                    </a:ext>
                  </a:extLst>
                </p:cNvPr>
                <p:cNvSpPr/>
                <p:nvPr/>
              </p:nvSpPr>
              <p:spPr>
                <a:xfrm>
                  <a:off x="8893122" y="5194575"/>
                  <a:ext cx="609600" cy="304800"/>
                </a:xfrm>
                <a:custGeom>
                  <a:avLst/>
                  <a:gdLst>
                    <a:gd name="connsiteX0" fmla="*/ 609600 w 609600"/>
                    <a:gd name="connsiteY0" fmla="*/ 152400 h 304800"/>
                    <a:gd name="connsiteX1" fmla="*/ 579120 w 609600"/>
                    <a:gd name="connsiteY1" fmla="*/ 91440 h 304800"/>
                    <a:gd name="connsiteX2" fmla="*/ 430530 w 609600"/>
                    <a:gd name="connsiteY2" fmla="*/ 19050 h 304800"/>
                    <a:gd name="connsiteX3" fmla="*/ 304800 w 609600"/>
                    <a:gd name="connsiteY3" fmla="*/ 0 h 304800"/>
                    <a:gd name="connsiteX4" fmla="*/ 179070 w 609600"/>
                    <a:gd name="connsiteY4" fmla="*/ 19050 h 304800"/>
                    <a:gd name="connsiteX5" fmla="*/ 30480 w 609600"/>
                    <a:gd name="connsiteY5" fmla="*/ 91440 h 304800"/>
                    <a:gd name="connsiteX6" fmla="*/ 0 w 609600"/>
                    <a:gd name="connsiteY6" fmla="*/ 152400 h 304800"/>
                    <a:gd name="connsiteX7" fmla="*/ 0 w 609600"/>
                    <a:gd name="connsiteY7" fmla="*/ 304800 h 304800"/>
                    <a:gd name="connsiteX8" fmla="*/ 609600 w 609600"/>
                    <a:gd name="connsiteY8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304800">
                      <a:moveTo>
                        <a:pt x="609600" y="152400"/>
                      </a:moveTo>
                      <a:cubicBezTo>
                        <a:pt x="609103" y="128536"/>
                        <a:pt x="597913" y="106157"/>
                        <a:pt x="579120" y="91440"/>
                      </a:cubicBezTo>
                      <a:cubicBezTo>
                        <a:pt x="537210" y="57150"/>
                        <a:pt x="483870" y="34290"/>
                        <a:pt x="430530" y="19050"/>
                      </a:cubicBezTo>
                      <a:cubicBezTo>
                        <a:pt x="389779" y="6575"/>
                        <a:pt x="347417" y="157"/>
                        <a:pt x="304800" y="0"/>
                      </a:cubicBezTo>
                      <a:cubicBezTo>
                        <a:pt x="262230" y="734"/>
                        <a:pt x="219947" y="7141"/>
                        <a:pt x="179070" y="19050"/>
                      </a:cubicBezTo>
                      <a:cubicBezTo>
                        <a:pt x="125800" y="34595"/>
                        <a:pt x="75555" y="59073"/>
                        <a:pt x="30480" y="91440"/>
                      </a:cubicBezTo>
                      <a:cubicBezTo>
                        <a:pt x="11687" y="106157"/>
                        <a:pt x="497" y="128536"/>
                        <a:pt x="0" y="152400"/>
                      </a:cubicBezTo>
                      <a:lnTo>
                        <a:pt x="0" y="304800"/>
                      </a:lnTo>
                      <a:lnTo>
                        <a:pt x="609600" y="3048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Полилиния: фигура 40">
                  <a:extLst>
                    <a:ext uri="{FF2B5EF4-FFF2-40B4-BE49-F238E27FC236}">
                      <a16:creationId xmlns:a16="http://schemas.microsoft.com/office/drawing/2014/main" id="{11286ACD-2D27-4549-905A-6E3EA95DD89C}"/>
                    </a:ext>
                  </a:extLst>
                </p:cNvPr>
                <p:cNvSpPr/>
                <p:nvPr/>
              </p:nvSpPr>
              <p:spPr>
                <a:xfrm>
                  <a:off x="9002755" y="4789899"/>
                  <a:ext cx="390525" cy="409575"/>
                </a:xfrm>
                <a:custGeom>
                  <a:avLst/>
                  <a:gdLst>
                    <a:gd name="connsiteX0" fmla="*/ 358140 w 390525"/>
                    <a:gd name="connsiteY0" fmla="*/ 324666 h 409575"/>
                    <a:gd name="connsiteX1" fmla="*/ 383191 w 390525"/>
                    <a:gd name="connsiteY1" fmla="*/ 144262 h 409575"/>
                    <a:gd name="connsiteX2" fmla="*/ 343567 w 390525"/>
                    <a:gd name="connsiteY2" fmla="*/ 59680 h 409575"/>
                    <a:gd name="connsiteX3" fmla="*/ 294132 w 390525"/>
                    <a:gd name="connsiteY3" fmla="*/ 59013 h 409575"/>
                    <a:gd name="connsiteX4" fmla="*/ 216694 w 390525"/>
                    <a:gd name="connsiteY4" fmla="*/ 6721 h 409575"/>
                    <a:gd name="connsiteX5" fmla="*/ 71342 w 390525"/>
                    <a:gd name="connsiteY5" fmla="*/ 25295 h 409575"/>
                    <a:gd name="connsiteX6" fmla="*/ 15811 w 390525"/>
                    <a:gd name="connsiteY6" fmla="*/ 165408 h 409575"/>
                    <a:gd name="connsiteX7" fmla="*/ 21145 w 390525"/>
                    <a:gd name="connsiteY7" fmla="*/ 355908 h 409575"/>
                    <a:gd name="connsiteX8" fmla="*/ 0 w 390525"/>
                    <a:gd name="connsiteY8" fmla="*/ 408771 h 409575"/>
                    <a:gd name="connsiteX9" fmla="*/ 89059 w 390525"/>
                    <a:gd name="connsiteY9" fmla="*/ 399246 h 409575"/>
                    <a:gd name="connsiteX10" fmla="*/ 134588 w 390525"/>
                    <a:gd name="connsiteY10" fmla="*/ 363432 h 409575"/>
                    <a:gd name="connsiteX11" fmla="*/ 38005 w 390525"/>
                    <a:gd name="connsiteY11" fmla="*/ 243989 h 409575"/>
                    <a:gd name="connsiteX12" fmla="*/ 41719 w 390525"/>
                    <a:gd name="connsiteY12" fmla="*/ 192744 h 409575"/>
                    <a:gd name="connsiteX13" fmla="*/ 93155 w 390525"/>
                    <a:gd name="connsiteY13" fmla="*/ 175695 h 409575"/>
                    <a:gd name="connsiteX14" fmla="*/ 188976 w 390525"/>
                    <a:gd name="connsiteY14" fmla="*/ 148739 h 409575"/>
                    <a:gd name="connsiteX15" fmla="*/ 283464 w 390525"/>
                    <a:gd name="connsiteY15" fmla="*/ 83969 h 409575"/>
                    <a:gd name="connsiteX16" fmla="*/ 296934 w 390525"/>
                    <a:gd name="connsiteY16" fmla="*/ 84072 h 409575"/>
                    <a:gd name="connsiteX17" fmla="*/ 299561 w 390525"/>
                    <a:gd name="connsiteY17" fmla="*/ 89303 h 409575"/>
                    <a:gd name="connsiteX18" fmla="*/ 315563 w 390525"/>
                    <a:gd name="connsiteY18" fmla="*/ 133499 h 409575"/>
                    <a:gd name="connsiteX19" fmla="*/ 329660 w 390525"/>
                    <a:gd name="connsiteY19" fmla="*/ 145881 h 409575"/>
                    <a:gd name="connsiteX20" fmla="*/ 345662 w 390525"/>
                    <a:gd name="connsiteY20" fmla="*/ 160836 h 409575"/>
                    <a:gd name="connsiteX21" fmla="*/ 357092 w 390525"/>
                    <a:gd name="connsiteY21" fmla="*/ 204079 h 409575"/>
                    <a:gd name="connsiteX22" fmla="*/ 251555 w 390525"/>
                    <a:gd name="connsiteY22" fmla="*/ 364290 h 409575"/>
                    <a:gd name="connsiteX23" fmla="*/ 296609 w 390525"/>
                    <a:gd name="connsiteY23" fmla="*/ 400485 h 409575"/>
                    <a:gd name="connsiteX24" fmla="*/ 394240 w 390525"/>
                    <a:gd name="connsiteY24" fmla="*/ 392579 h 409575"/>
                    <a:gd name="connsiteX25" fmla="*/ 358140 w 390525"/>
                    <a:gd name="connsiteY25" fmla="*/ 32466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0525" h="409575">
                      <a:moveTo>
                        <a:pt x="358140" y="324666"/>
                      </a:moveTo>
                      <a:cubicBezTo>
                        <a:pt x="349377" y="290376"/>
                        <a:pt x="382905" y="204651"/>
                        <a:pt x="383191" y="144262"/>
                      </a:cubicBezTo>
                      <a:cubicBezTo>
                        <a:pt x="383191" y="95970"/>
                        <a:pt x="369475" y="74349"/>
                        <a:pt x="343567" y="59680"/>
                      </a:cubicBezTo>
                      <a:cubicBezTo>
                        <a:pt x="328612" y="51203"/>
                        <a:pt x="294132" y="59013"/>
                        <a:pt x="294132" y="59013"/>
                      </a:cubicBezTo>
                      <a:cubicBezTo>
                        <a:pt x="294132" y="59013"/>
                        <a:pt x="276320" y="25295"/>
                        <a:pt x="216694" y="6721"/>
                      </a:cubicBezTo>
                      <a:cubicBezTo>
                        <a:pt x="167698" y="-6618"/>
                        <a:pt x="115410" y="63"/>
                        <a:pt x="71342" y="25295"/>
                      </a:cubicBezTo>
                      <a:cubicBezTo>
                        <a:pt x="34480" y="49107"/>
                        <a:pt x="16669" y="75301"/>
                        <a:pt x="15811" y="165408"/>
                      </a:cubicBezTo>
                      <a:cubicBezTo>
                        <a:pt x="15049" y="247989"/>
                        <a:pt x="26384" y="321332"/>
                        <a:pt x="21145" y="355908"/>
                      </a:cubicBezTo>
                      <a:cubicBezTo>
                        <a:pt x="18730" y="375046"/>
                        <a:pt x="11450" y="393247"/>
                        <a:pt x="0" y="408771"/>
                      </a:cubicBezTo>
                      <a:cubicBezTo>
                        <a:pt x="0" y="408771"/>
                        <a:pt x="57150" y="416106"/>
                        <a:pt x="89059" y="399246"/>
                      </a:cubicBezTo>
                      <a:cubicBezTo>
                        <a:pt x="105116" y="388473"/>
                        <a:pt x="120336" y="376501"/>
                        <a:pt x="134588" y="363432"/>
                      </a:cubicBezTo>
                      <a:cubicBezTo>
                        <a:pt x="85704" y="340633"/>
                        <a:pt x="50068" y="296562"/>
                        <a:pt x="38005" y="243989"/>
                      </a:cubicBezTo>
                      <a:cubicBezTo>
                        <a:pt x="36767" y="239417"/>
                        <a:pt x="28480" y="209508"/>
                        <a:pt x="41719" y="192744"/>
                      </a:cubicBezTo>
                      <a:cubicBezTo>
                        <a:pt x="48959" y="183219"/>
                        <a:pt x="65532" y="180552"/>
                        <a:pt x="93155" y="175695"/>
                      </a:cubicBezTo>
                      <a:cubicBezTo>
                        <a:pt x="126220" y="171339"/>
                        <a:pt x="158489" y="162262"/>
                        <a:pt x="188976" y="148739"/>
                      </a:cubicBezTo>
                      <a:cubicBezTo>
                        <a:pt x="223247" y="131505"/>
                        <a:pt x="255030" y="109718"/>
                        <a:pt x="283464" y="83969"/>
                      </a:cubicBezTo>
                      <a:cubicBezTo>
                        <a:pt x="287212" y="80278"/>
                        <a:pt x="293242" y="80324"/>
                        <a:pt x="296934" y="84072"/>
                      </a:cubicBezTo>
                      <a:cubicBezTo>
                        <a:pt x="298337" y="85497"/>
                        <a:pt x="299256" y="87326"/>
                        <a:pt x="299561" y="89303"/>
                      </a:cubicBezTo>
                      <a:cubicBezTo>
                        <a:pt x="301829" y="104972"/>
                        <a:pt x="307275" y="120011"/>
                        <a:pt x="315563" y="133499"/>
                      </a:cubicBezTo>
                      <a:cubicBezTo>
                        <a:pt x="319446" y="138473"/>
                        <a:pt x="324227" y="142673"/>
                        <a:pt x="329660" y="145881"/>
                      </a:cubicBezTo>
                      <a:cubicBezTo>
                        <a:pt x="335993" y="149676"/>
                        <a:pt x="341448" y="154773"/>
                        <a:pt x="345662" y="160836"/>
                      </a:cubicBezTo>
                      <a:cubicBezTo>
                        <a:pt x="352540" y="174259"/>
                        <a:pt x="356439" y="189010"/>
                        <a:pt x="357092" y="204079"/>
                      </a:cubicBezTo>
                      <a:cubicBezTo>
                        <a:pt x="356469" y="273587"/>
                        <a:pt x="315172" y="336279"/>
                        <a:pt x="251555" y="364290"/>
                      </a:cubicBezTo>
                      <a:cubicBezTo>
                        <a:pt x="263557" y="374862"/>
                        <a:pt x="279273" y="387912"/>
                        <a:pt x="296609" y="400485"/>
                      </a:cubicBezTo>
                      <a:cubicBezTo>
                        <a:pt x="325184" y="421154"/>
                        <a:pt x="394240" y="392579"/>
                        <a:pt x="394240" y="392579"/>
                      </a:cubicBezTo>
                      <a:cubicBezTo>
                        <a:pt x="394240" y="392579"/>
                        <a:pt x="371951" y="379244"/>
                        <a:pt x="358140" y="3246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Полилиния: фигура 41">
                  <a:extLst>
                    <a:ext uri="{FF2B5EF4-FFF2-40B4-BE49-F238E27FC236}">
                      <a16:creationId xmlns:a16="http://schemas.microsoft.com/office/drawing/2014/main" id="{013BC94C-8FBE-4F6C-B0F8-8FD797C31EFE}"/>
                    </a:ext>
                  </a:extLst>
                </p:cNvPr>
                <p:cNvSpPr/>
                <p:nvPr/>
              </p:nvSpPr>
              <p:spPr>
                <a:xfrm>
                  <a:off x="9055873" y="4898633"/>
                  <a:ext cx="276225" cy="247650"/>
                </a:xfrm>
                <a:custGeom>
                  <a:avLst/>
                  <a:gdLst>
                    <a:gd name="connsiteX0" fmla="*/ 284924 w 276225"/>
                    <a:gd name="connsiteY0" fmla="*/ 95917 h 247650"/>
                    <a:gd name="connsiteX1" fmla="*/ 276733 w 276225"/>
                    <a:gd name="connsiteY1" fmla="*/ 62675 h 247650"/>
                    <a:gd name="connsiteX2" fmla="*/ 266065 w 276225"/>
                    <a:gd name="connsiteY2" fmla="*/ 53150 h 247650"/>
                    <a:gd name="connsiteX3" fmla="*/ 247015 w 276225"/>
                    <a:gd name="connsiteY3" fmla="*/ 36481 h 247650"/>
                    <a:gd name="connsiteX4" fmla="*/ 230727 w 276225"/>
                    <a:gd name="connsiteY4" fmla="*/ 0 h 247650"/>
                    <a:gd name="connsiteX5" fmla="*/ 144050 w 276225"/>
                    <a:gd name="connsiteY5" fmla="*/ 57150 h 247650"/>
                    <a:gd name="connsiteX6" fmla="*/ 42894 w 276225"/>
                    <a:gd name="connsiteY6" fmla="*/ 85725 h 247650"/>
                    <a:gd name="connsiteX7" fmla="*/ 3270 w 276225"/>
                    <a:gd name="connsiteY7" fmla="*/ 95726 h 247650"/>
                    <a:gd name="connsiteX8" fmla="*/ 3270 w 276225"/>
                    <a:gd name="connsiteY8" fmla="*/ 130112 h 247650"/>
                    <a:gd name="connsiteX9" fmla="*/ 142049 w 276225"/>
                    <a:gd name="connsiteY9" fmla="*/ 248317 h 247650"/>
                    <a:gd name="connsiteX10" fmla="*/ 284924 w 276225"/>
                    <a:gd name="connsiteY10" fmla="*/ 95917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225" h="247650">
                      <a:moveTo>
                        <a:pt x="284924" y="95917"/>
                      </a:moveTo>
                      <a:cubicBezTo>
                        <a:pt x="284416" y="84404"/>
                        <a:pt x="281632" y="73105"/>
                        <a:pt x="276733" y="62675"/>
                      </a:cubicBezTo>
                      <a:cubicBezTo>
                        <a:pt x="273943" y="58733"/>
                        <a:pt x="270296" y="55476"/>
                        <a:pt x="266065" y="53150"/>
                      </a:cubicBezTo>
                      <a:cubicBezTo>
                        <a:pt x="258780" y="48761"/>
                        <a:pt x="252331" y="43119"/>
                        <a:pt x="247015" y="36481"/>
                      </a:cubicBezTo>
                      <a:cubicBezTo>
                        <a:pt x="239351" y="25447"/>
                        <a:pt x="233826" y="13072"/>
                        <a:pt x="230727" y="0"/>
                      </a:cubicBezTo>
                      <a:cubicBezTo>
                        <a:pt x="204134" y="22328"/>
                        <a:pt x="175049" y="41504"/>
                        <a:pt x="144050" y="57150"/>
                      </a:cubicBezTo>
                      <a:cubicBezTo>
                        <a:pt x="111871" y="71464"/>
                        <a:pt x="77806" y="81087"/>
                        <a:pt x="42894" y="85725"/>
                      </a:cubicBezTo>
                      <a:cubicBezTo>
                        <a:pt x="26797" y="88582"/>
                        <a:pt x="6699" y="92107"/>
                        <a:pt x="3270" y="95726"/>
                      </a:cubicBezTo>
                      <a:cubicBezTo>
                        <a:pt x="-2445" y="103156"/>
                        <a:pt x="508" y="122111"/>
                        <a:pt x="3270" y="130112"/>
                      </a:cubicBezTo>
                      <a:cubicBezTo>
                        <a:pt x="19558" y="198787"/>
                        <a:pt x="77851" y="248317"/>
                        <a:pt x="142049" y="248317"/>
                      </a:cubicBezTo>
                      <a:cubicBezTo>
                        <a:pt x="218249" y="248317"/>
                        <a:pt x="284924" y="177070"/>
                        <a:pt x="284924" y="959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Рисунок 43" descr="Профиль мужчины">
                <a:extLst>
                  <a:ext uri="{FF2B5EF4-FFF2-40B4-BE49-F238E27FC236}">
                    <a16:creationId xmlns:a16="http://schemas.microsoft.com/office/drawing/2014/main" id="{14D28C38-11ED-41FE-9AB2-CCE21A8FA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01546" y="577339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40058-38A1-4A6F-99C1-EEE2D6A8C34A}"/>
                  </a:ext>
                </a:extLst>
              </p:cNvPr>
              <p:cNvSpPr txBox="1"/>
              <p:nvPr/>
            </p:nvSpPr>
            <p:spPr>
              <a:xfrm>
                <a:off x="1558746" y="5376834"/>
                <a:ext cx="2125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Шредер Анастасия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D0F9D0-D173-4086-96B1-99E9CD3DA59E}"/>
                  </a:ext>
                </a:extLst>
              </p:cNvPr>
              <p:cNvSpPr txBox="1"/>
              <p:nvPr/>
            </p:nvSpPr>
            <p:spPr>
              <a:xfrm>
                <a:off x="1558746" y="5817330"/>
                <a:ext cx="2125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err="1"/>
                  <a:t>Шерман</a:t>
                </a:r>
                <a:r>
                  <a:rPr lang="ru-RU" dirty="0"/>
                  <a:t> Марк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57BB0D-DB66-4264-B245-0731A86B9728}"/>
                  </a:ext>
                </a:extLst>
              </p:cNvPr>
              <p:cNvSpPr txBox="1"/>
              <p:nvPr/>
            </p:nvSpPr>
            <p:spPr>
              <a:xfrm>
                <a:off x="1312696" y="1176039"/>
                <a:ext cx="2356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/>
                  <a:t>Здесь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C134EE-2614-4CD6-9E1B-66E2652B5E77}"/>
                  </a:ext>
                </a:extLst>
              </p:cNvPr>
              <p:cNvSpPr txBox="1"/>
              <p:nvPr/>
            </p:nvSpPr>
            <p:spPr>
              <a:xfrm>
                <a:off x="1320175" y="1560084"/>
                <a:ext cx="2356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/>
                  <a:t>Отображается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81E0-5948-447A-8297-1D126F2F9D06}"/>
                  </a:ext>
                </a:extLst>
              </p:cNvPr>
              <p:cNvSpPr txBox="1"/>
              <p:nvPr/>
            </p:nvSpPr>
            <p:spPr>
              <a:xfrm>
                <a:off x="1330829" y="1938185"/>
                <a:ext cx="2356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/>
                  <a:t>Список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F8CA24-153B-4A54-860E-D3C645E5DA7C}"/>
                  </a:ext>
                </a:extLst>
              </p:cNvPr>
              <p:cNvSpPr txBox="1"/>
              <p:nvPr/>
            </p:nvSpPr>
            <p:spPr>
              <a:xfrm>
                <a:off x="1330828" y="2330498"/>
                <a:ext cx="2356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/>
                  <a:t>Задач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3640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146</Words>
  <Application>Microsoft Office PowerPoint</Application>
  <PresentationFormat>Широкоэкранный</PresentationFormat>
  <Paragraphs>84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Tw Cen MT</vt:lpstr>
      <vt:lpstr>Wingdings</vt:lpstr>
      <vt:lpstr>Wingdings 2</vt:lpstr>
      <vt:lpstr>DividendVTI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Анастасия Шредер</cp:lastModifiedBy>
  <cp:revision>51</cp:revision>
  <dcterms:created xsi:type="dcterms:W3CDTF">2020-03-05T12:42:14Z</dcterms:created>
  <dcterms:modified xsi:type="dcterms:W3CDTF">2020-03-25T13:02:18Z</dcterms:modified>
</cp:coreProperties>
</file>