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CC"/>
    <a:srgbClr val="0898C6"/>
    <a:srgbClr val="F44088"/>
    <a:srgbClr val="05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57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5E1826-58E7-42DA-B134-4410F719239F}"/>
              </a:ext>
            </a:extLst>
          </p:cNvPr>
          <p:cNvSpPr/>
          <p:nvPr/>
        </p:nvSpPr>
        <p:spPr>
          <a:xfrm>
            <a:off x="2677885" y="1026367"/>
            <a:ext cx="6167535" cy="4105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267F66-F08D-4A64-8F67-C9BB58F14734}"/>
              </a:ext>
            </a:extLst>
          </p:cNvPr>
          <p:cNvSpPr/>
          <p:nvPr/>
        </p:nvSpPr>
        <p:spPr>
          <a:xfrm>
            <a:off x="233265" y="1026367"/>
            <a:ext cx="1810139" cy="3340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296C1A-29F5-41BA-99DA-FC3AC19C2B28}"/>
              </a:ext>
            </a:extLst>
          </p:cNvPr>
          <p:cNvSpPr/>
          <p:nvPr/>
        </p:nvSpPr>
        <p:spPr>
          <a:xfrm>
            <a:off x="233265" y="4937267"/>
            <a:ext cx="1968759" cy="179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54622F-9390-4DEE-B6C1-B03540E42F01}"/>
              </a:ext>
            </a:extLst>
          </p:cNvPr>
          <p:cNvSpPr/>
          <p:nvPr/>
        </p:nvSpPr>
        <p:spPr>
          <a:xfrm>
            <a:off x="9833843" y="1110343"/>
            <a:ext cx="2111828" cy="34243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0E3D3B-2B5C-4A0C-BF8C-0C6BDA0F868E}"/>
              </a:ext>
            </a:extLst>
          </p:cNvPr>
          <p:cNvSpPr/>
          <p:nvPr/>
        </p:nvSpPr>
        <p:spPr>
          <a:xfrm>
            <a:off x="2467946" y="5239139"/>
            <a:ext cx="6587412" cy="1184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D6092D-6DD0-4891-B725-9C0D8C9801BB}"/>
              </a:ext>
            </a:extLst>
          </p:cNvPr>
          <p:cNvCxnSpPr/>
          <p:nvPr/>
        </p:nvCxnSpPr>
        <p:spPr>
          <a:xfrm>
            <a:off x="233265" y="1427584"/>
            <a:ext cx="1800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574276-E4DD-4433-9C58-61116DED65E6}"/>
              </a:ext>
            </a:extLst>
          </p:cNvPr>
          <p:cNvSpPr txBox="1"/>
          <p:nvPr/>
        </p:nvSpPr>
        <p:spPr>
          <a:xfrm>
            <a:off x="202330" y="4908521"/>
            <a:ext cx="18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</a:t>
            </a:r>
          </a:p>
        </p:txBody>
      </p:sp>
      <p:sp>
        <p:nvSpPr>
          <p:cNvPr id="17" name="Левая круглая скобка 16">
            <a:extLst>
              <a:ext uri="{FF2B5EF4-FFF2-40B4-BE49-F238E27FC236}">
                <a16:creationId xmlns:a16="http://schemas.microsoft.com/office/drawing/2014/main" id="{737AE2A8-1248-415C-ACFA-2C2FE35C4403}"/>
              </a:ext>
            </a:extLst>
          </p:cNvPr>
          <p:cNvSpPr/>
          <p:nvPr/>
        </p:nvSpPr>
        <p:spPr>
          <a:xfrm>
            <a:off x="2043404" y="998375"/>
            <a:ext cx="457202" cy="1026369"/>
          </a:xfrm>
          <a:prstGeom prst="leftBracket">
            <a:avLst>
              <a:gd name="adj" fmla="val 0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37D2B-8EB9-4C5C-A33A-F2C4BD67EA72}"/>
              </a:ext>
            </a:extLst>
          </p:cNvPr>
          <p:cNvSpPr txBox="1"/>
          <p:nvPr/>
        </p:nvSpPr>
        <p:spPr>
          <a:xfrm>
            <a:off x="2074914" y="973101"/>
            <a:ext cx="367216" cy="10636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месяц</a:t>
            </a:r>
            <a:endParaRPr lang="ru-RU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A5B76D-A2DF-4E8F-8007-94F9BD9666AA}"/>
              </a:ext>
            </a:extLst>
          </p:cNvPr>
          <p:cNvSpPr txBox="1"/>
          <p:nvPr/>
        </p:nvSpPr>
        <p:spPr>
          <a:xfrm>
            <a:off x="2069735" y="2024743"/>
            <a:ext cx="367216" cy="118498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неделя</a:t>
            </a:r>
            <a:endParaRPr lang="ru-RU" sz="24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5DAA8C9-4F53-4C94-8778-CCCCAA5F1BD0}"/>
              </a:ext>
            </a:extLst>
          </p:cNvPr>
          <p:cNvCxnSpPr/>
          <p:nvPr/>
        </p:nvCxnSpPr>
        <p:spPr>
          <a:xfrm>
            <a:off x="2043404" y="3321698"/>
            <a:ext cx="42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869C07C-D249-43BB-B0DE-70E88AD33234}"/>
              </a:ext>
            </a:extLst>
          </p:cNvPr>
          <p:cNvCxnSpPr/>
          <p:nvPr/>
        </p:nvCxnSpPr>
        <p:spPr>
          <a:xfrm>
            <a:off x="2043404" y="3956180"/>
            <a:ext cx="42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AD12AF-7AFF-43A7-9628-9CE85DFD00C8}"/>
              </a:ext>
            </a:extLst>
          </p:cNvPr>
          <p:cNvSpPr txBox="1"/>
          <p:nvPr/>
        </p:nvSpPr>
        <p:spPr>
          <a:xfrm>
            <a:off x="2052736" y="3321698"/>
            <a:ext cx="367216" cy="662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год</a:t>
            </a:r>
            <a:endParaRPr lang="ru-R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3A037-CA51-4FB5-B785-8D651996581C}"/>
              </a:ext>
            </a:extLst>
          </p:cNvPr>
          <p:cNvSpPr txBox="1"/>
          <p:nvPr/>
        </p:nvSpPr>
        <p:spPr>
          <a:xfrm>
            <a:off x="130628" y="4383641"/>
            <a:ext cx="21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0070C0"/>
                </a:solidFill>
              </a:rPr>
              <a:t>Создать новое мероприятие</a:t>
            </a:r>
          </a:p>
          <a:p>
            <a:r>
              <a:rPr lang="ru-RU" sz="1200" i="1" dirty="0">
                <a:solidFill>
                  <a:srgbClr val="0070C0"/>
                </a:solidFill>
              </a:rPr>
              <a:t>Редактор мероприятий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A4DD381-9F70-42CC-A818-5DF2F8DFF46E}"/>
              </a:ext>
            </a:extLst>
          </p:cNvPr>
          <p:cNvCxnSpPr/>
          <p:nvPr/>
        </p:nvCxnSpPr>
        <p:spPr>
          <a:xfrm>
            <a:off x="216266" y="5149080"/>
            <a:ext cx="1968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983224-9A73-41A3-B9C2-6A5152FDDA33}"/>
              </a:ext>
            </a:extLst>
          </p:cNvPr>
          <p:cNvSpPr txBox="1"/>
          <p:nvPr/>
        </p:nvSpPr>
        <p:spPr>
          <a:xfrm>
            <a:off x="216266" y="1009453"/>
            <a:ext cx="181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МЕРОПРИЯТИЙ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1CE4541-DA5A-4BD5-AC1F-70DD23A1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3" y="1009453"/>
            <a:ext cx="6167535" cy="3125756"/>
          </a:xfrm>
          <a:prstGeom prst="rect">
            <a:avLst/>
          </a:prstGeom>
        </p:spPr>
      </p:pic>
      <p:sp>
        <p:nvSpPr>
          <p:cNvPr id="40" name="Овал 39">
            <a:extLst>
              <a:ext uri="{FF2B5EF4-FFF2-40B4-BE49-F238E27FC236}">
                <a16:creationId xmlns:a16="http://schemas.microsoft.com/office/drawing/2014/main" id="{B047F6FF-2682-408C-A7BD-47D1C60BA0CA}"/>
              </a:ext>
            </a:extLst>
          </p:cNvPr>
          <p:cNvSpPr/>
          <p:nvPr/>
        </p:nvSpPr>
        <p:spPr>
          <a:xfrm>
            <a:off x="5523722" y="2631233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AF70C0-5653-490E-9AB4-BDD4C27A5C85}"/>
              </a:ext>
            </a:extLst>
          </p:cNvPr>
          <p:cNvSpPr/>
          <p:nvPr/>
        </p:nvSpPr>
        <p:spPr>
          <a:xfrm>
            <a:off x="5676122" y="2634345"/>
            <a:ext cx="93307" cy="933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F1CB8B3-1CA4-4098-9009-DE7263943A20}"/>
              </a:ext>
            </a:extLst>
          </p:cNvPr>
          <p:cNvSpPr/>
          <p:nvPr/>
        </p:nvSpPr>
        <p:spPr>
          <a:xfrm>
            <a:off x="5834738" y="2634342"/>
            <a:ext cx="93307" cy="933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B089A87-BBEE-4A9F-9003-B7294BEC5062}"/>
              </a:ext>
            </a:extLst>
          </p:cNvPr>
          <p:cNvSpPr/>
          <p:nvPr/>
        </p:nvSpPr>
        <p:spPr>
          <a:xfrm>
            <a:off x="6618515" y="2615676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F53E3878-0FAA-4C0D-9EF2-417507E55868}"/>
              </a:ext>
            </a:extLst>
          </p:cNvPr>
          <p:cNvSpPr/>
          <p:nvPr/>
        </p:nvSpPr>
        <p:spPr>
          <a:xfrm>
            <a:off x="6459894" y="3735355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B831280A-8955-443D-8EC4-4BC093FAB0FA}"/>
              </a:ext>
            </a:extLst>
          </p:cNvPr>
          <p:cNvSpPr/>
          <p:nvPr/>
        </p:nvSpPr>
        <p:spPr>
          <a:xfrm>
            <a:off x="4652865" y="3194769"/>
            <a:ext cx="93307" cy="933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7705D4DD-0AEB-409D-A707-2F081375B58B}"/>
              </a:ext>
            </a:extLst>
          </p:cNvPr>
          <p:cNvSpPr/>
          <p:nvPr/>
        </p:nvSpPr>
        <p:spPr>
          <a:xfrm>
            <a:off x="5548605" y="1558212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25F98EE-34AE-4EF8-9DFA-E003EFA36FBC}"/>
              </a:ext>
            </a:extLst>
          </p:cNvPr>
          <p:cNvSpPr/>
          <p:nvPr/>
        </p:nvSpPr>
        <p:spPr>
          <a:xfrm>
            <a:off x="6413241" y="1558212"/>
            <a:ext cx="93307" cy="933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E5E3A27-BEA3-4980-A7CF-B705966E4851}"/>
              </a:ext>
            </a:extLst>
          </p:cNvPr>
          <p:cNvSpPr/>
          <p:nvPr/>
        </p:nvSpPr>
        <p:spPr>
          <a:xfrm>
            <a:off x="7277877" y="1558212"/>
            <a:ext cx="93307" cy="933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D005DC6-E86A-4D6B-83C0-44C8D4237E84}"/>
              </a:ext>
            </a:extLst>
          </p:cNvPr>
          <p:cNvSpPr/>
          <p:nvPr/>
        </p:nvSpPr>
        <p:spPr>
          <a:xfrm>
            <a:off x="7277877" y="3194180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111ED1FC-F897-4415-824E-605071C6B2E9}"/>
              </a:ext>
            </a:extLst>
          </p:cNvPr>
          <p:cNvSpPr/>
          <p:nvPr/>
        </p:nvSpPr>
        <p:spPr>
          <a:xfrm>
            <a:off x="3834989" y="2662329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DECD2F5C-5075-4AB8-A4FA-3EDBE3B2E3A0}"/>
              </a:ext>
            </a:extLst>
          </p:cNvPr>
          <p:cNvSpPr/>
          <p:nvPr/>
        </p:nvSpPr>
        <p:spPr>
          <a:xfrm>
            <a:off x="272251" y="1427584"/>
            <a:ext cx="1584542" cy="6531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Блок-схема: процесс 51">
            <a:extLst>
              <a:ext uri="{FF2B5EF4-FFF2-40B4-BE49-F238E27FC236}">
                <a16:creationId xmlns:a16="http://schemas.microsoft.com/office/drawing/2014/main" id="{554D555B-8635-4DD9-9A64-F4CC04D958FB}"/>
              </a:ext>
            </a:extLst>
          </p:cNvPr>
          <p:cNvSpPr/>
          <p:nvPr/>
        </p:nvSpPr>
        <p:spPr>
          <a:xfrm>
            <a:off x="272251" y="2090964"/>
            <a:ext cx="1584542" cy="67000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процесс 52">
            <a:extLst>
              <a:ext uri="{FF2B5EF4-FFF2-40B4-BE49-F238E27FC236}">
                <a16:creationId xmlns:a16="http://schemas.microsoft.com/office/drawing/2014/main" id="{9F8C79ED-A057-4076-9E6F-F40C5DF41A08}"/>
              </a:ext>
            </a:extLst>
          </p:cNvPr>
          <p:cNvSpPr/>
          <p:nvPr/>
        </p:nvSpPr>
        <p:spPr>
          <a:xfrm>
            <a:off x="272252" y="2760994"/>
            <a:ext cx="1584542" cy="6531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процесс 53">
            <a:extLst>
              <a:ext uri="{FF2B5EF4-FFF2-40B4-BE49-F238E27FC236}">
                <a16:creationId xmlns:a16="http://schemas.microsoft.com/office/drawing/2014/main" id="{E7F9A0DD-275C-44D1-9521-6573860B2977}"/>
              </a:ext>
            </a:extLst>
          </p:cNvPr>
          <p:cNvSpPr/>
          <p:nvPr/>
        </p:nvSpPr>
        <p:spPr>
          <a:xfrm>
            <a:off x="269541" y="3424374"/>
            <a:ext cx="1575210" cy="6531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4A084302-2B37-4034-9A50-3F7915B1D02E}"/>
              </a:ext>
            </a:extLst>
          </p:cNvPr>
          <p:cNvCxnSpPr/>
          <p:nvPr/>
        </p:nvCxnSpPr>
        <p:spPr>
          <a:xfrm>
            <a:off x="367645" y="1427584"/>
            <a:ext cx="0" cy="264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Управляющая кнопка: &quot;Пустой&quot;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F7AC116-DADA-4CFA-B348-C46852A1AD72}"/>
              </a:ext>
            </a:extLst>
          </p:cNvPr>
          <p:cNvSpPr/>
          <p:nvPr/>
        </p:nvSpPr>
        <p:spPr>
          <a:xfrm>
            <a:off x="269541" y="1437849"/>
            <a:ext cx="98104" cy="64287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8EB8AB7-2D60-4880-BC1E-168C210890B1}"/>
              </a:ext>
            </a:extLst>
          </p:cNvPr>
          <p:cNvSpPr/>
          <p:nvPr/>
        </p:nvSpPr>
        <p:spPr>
          <a:xfrm>
            <a:off x="269541" y="2090964"/>
            <a:ext cx="98104" cy="653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1D6C0C4-D495-40F7-A5E4-B6C5A6D6ECE2}"/>
              </a:ext>
            </a:extLst>
          </p:cNvPr>
          <p:cNvSpPr/>
          <p:nvPr/>
        </p:nvSpPr>
        <p:spPr>
          <a:xfrm>
            <a:off x="269540" y="2744080"/>
            <a:ext cx="98105" cy="6700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D8933F-5FDB-454C-A727-192703541BB6}"/>
              </a:ext>
            </a:extLst>
          </p:cNvPr>
          <p:cNvSpPr txBox="1"/>
          <p:nvPr/>
        </p:nvSpPr>
        <p:spPr>
          <a:xfrm>
            <a:off x="317270" y="1394751"/>
            <a:ext cx="1667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Карьерный форум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марта, 14:00–20:00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 Политех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4C5DFF75-2884-4A3F-979D-F0BB1D2FAC11}"/>
              </a:ext>
            </a:extLst>
          </p:cNvPr>
          <p:cNvSpPr/>
          <p:nvPr/>
        </p:nvSpPr>
        <p:spPr>
          <a:xfrm>
            <a:off x="269540" y="3424348"/>
            <a:ext cx="98105" cy="653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1A20B1-89A4-4CBD-9E7F-0464FB5CBDD9}"/>
              </a:ext>
            </a:extLst>
          </p:cNvPr>
          <p:cNvSpPr txBox="1"/>
          <p:nvPr/>
        </p:nvSpPr>
        <p:spPr>
          <a:xfrm>
            <a:off x="2727960" y="4161464"/>
            <a:ext cx="603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этом месяце: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6 мероприятий (5 собственных, 1 внешнее)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20 действий/дел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1 праздник (8 марта)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…какая-то еще инфа…</a:t>
            </a:r>
          </a:p>
        </p:txBody>
      </p:sp>
      <p:sp>
        <p:nvSpPr>
          <p:cNvPr id="64" name="Блок-схема: задержка 63">
            <a:extLst>
              <a:ext uri="{FF2B5EF4-FFF2-40B4-BE49-F238E27FC236}">
                <a16:creationId xmlns:a16="http://schemas.microsoft.com/office/drawing/2014/main" id="{DEE46172-EE82-4150-AFCC-1A93897BD28D}"/>
              </a:ext>
            </a:extLst>
          </p:cNvPr>
          <p:cNvSpPr/>
          <p:nvPr/>
        </p:nvSpPr>
        <p:spPr>
          <a:xfrm flipH="1">
            <a:off x="9562789" y="1458403"/>
            <a:ext cx="263434" cy="884572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авая круглая скобка 64">
            <a:extLst>
              <a:ext uri="{FF2B5EF4-FFF2-40B4-BE49-F238E27FC236}">
                <a16:creationId xmlns:a16="http://schemas.microsoft.com/office/drawing/2014/main" id="{E21B4264-A95A-46A6-A7F3-68EDE9672DF9}"/>
              </a:ext>
            </a:extLst>
          </p:cNvPr>
          <p:cNvSpPr/>
          <p:nvPr/>
        </p:nvSpPr>
        <p:spPr>
          <a:xfrm>
            <a:off x="9562789" y="2375736"/>
            <a:ext cx="263434" cy="8845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авая круглая скобка 65">
            <a:extLst>
              <a:ext uri="{FF2B5EF4-FFF2-40B4-BE49-F238E27FC236}">
                <a16:creationId xmlns:a16="http://schemas.microsoft.com/office/drawing/2014/main" id="{42815328-6A70-4E26-9233-D3FEC5C84FB6}"/>
              </a:ext>
            </a:extLst>
          </p:cNvPr>
          <p:cNvSpPr/>
          <p:nvPr/>
        </p:nvSpPr>
        <p:spPr>
          <a:xfrm>
            <a:off x="9570409" y="3293069"/>
            <a:ext cx="263434" cy="8845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верх 66">
            <a:extLst>
              <a:ext uri="{FF2B5EF4-FFF2-40B4-BE49-F238E27FC236}">
                <a16:creationId xmlns:a16="http://schemas.microsoft.com/office/drawing/2014/main" id="{549D48B4-B5A7-409A-88C3-5C70CD8D2B62}"/>
              </a:ext>
            </a:extLst>
          </p:cNvPr>
          <p:cNvSpPr/>
          <p:nvPr/>
        </p:nvSpPr>
        <p:spPr>
          <a:xfrm>
            <a:off x="9570409" y="1110343"/>
            <a:ext cx="235442" cy="2231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22E7DFE0-2435-4868-ADD8-EC21203C8C20}"/>
              </a:ext>
            </a:extLst>
          </p:cNvPr>
          <p:cNvSpPr/>
          <p:nvPr/>
        </p:nvSpPr>
        <p:spPr>
          <a:xfrm>
            <a:off x="9570409" y="4267200"/>
            <a:ext cx="235442" cy="25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878406-3118-49C5-B186-B46A436270E5}"/>
              </a:ext>
            </a:extLst>
          </p:cNvPr>
          <p:cNvSpPr txBox="1"/>
          <p:nvPr/>
        </p:nvSpPr>
        <p:spPr>
          <a:xfrm>
            <a:off x="9542107" y="1579050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14 марта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910731-858B-43B8-9953-3234A96C1F22}"/>
              </a:ext>
            </a:extLst>
          </p:cNvPr>
          <p:cNvSpPr txBox="1"/>
          <p:nvPr/>
        </p:nvSpPr>
        <p:spPr>
          <a:xfrm>
            <a:off x="9510836" y="2476587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15 марта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F7855-046C-49ED-9073-8B8B2BCE7C3A}"/>
              </a:ext>
            </a:extLst>
          </p:cNvPr>
          <p:cNvSpPr txBox="1"/>
          <p:nvPr/>
        </p:nvSpPr>
        <p:spPr>
          <a:xfrm>
            <a:off x="9521381" y="3385264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16 марта</a:t>
            </a: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4C1C6B57-8559-4E22-984D-B5BC386F1283}"/>
              </a:ext>
            </a:extLst>
          </p:cNvPr>
          <p:cNvCxnSpPr>
            <a:cxnSpLocks/>
          </p:cNvCxnSpPr>
          <p:nvPr/>
        </p:nvCxnSpPr>
        <p:spPr>
          <a:xfrm>
            <a:off x="9826223" y="1333500"/>
            <a:ext cx="2119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3602D2-D244-4272-80E1-F2C21ED88EC2}"/>
              </a:ext>
            </a:extLst>
          </p:cNvPr>
          <p:cNvSpPr txBox="1"/>
          <p:nvPr/>
        </p:nvSpPr>
        <p:spPr>
          <a:xfrm>
            <a:off x="9805851" y="1026753"/>
            <a:ext cx="1914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945236D9-AC34-4E72-8669-C764A0C3A3CB}"/>
              </a:ext>
            </a:extLst>
          </p:cNvPr>
          <p:cNvSpPr/>
          <p:nvPr/>
        </p:nvSpPr>
        <p:spPr>
          <a:xfrm>
            <a:off x="9867629" y="1353244"/>
            <a:ext cx="2052119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E20FEDD-CA0F-4C0A-9908-A1CB92099989}"/>
              </a:ext>
            </a:extLst>
          </p:cNvPr>
          <p:cNvSpPr/>
          <p:nvPr/>
        </p:nvSpPr>
        <p:spPr>
          <a:xfrm>
            <a:off x="9877766" y="2101019"/>
            <a:ext cx="2041965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79BDE21-7016-44ED-A7FF-2BE4B2929C3C}"/>
              </a:ext>
            </a:extLst>
          </p:cNvPr>
          <p:cNvSpPr/>
          <p:nvPr/>
        </p:nvSpPr>
        <p:spPr>
          <a:xfrm>
            <a:off x="9875250" y="2851812"/>
            <a:ext cx="2044482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4315E43-AE4B-4A01-96DE-5F93B0F569A6}"/>
              </a:ext>
            </a:extLst>
          </p:cNvPr>
          <p:cNvSpPr/>
          <p:nvPr/>
        </p:nvSpPr>
        <p:spPr>
          <a:xfrm>
            <a:off x="9875248" y="3591329"/>
            <a:ext cx="2044483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процесс 81">
            <a:extLst>
              <a:ext uri="{FF2B5EF4-FFF2-40B4-BE49-F238E27FC236}">
                <a16:creationId xmlns:a16="http://schemas.microsoft.com/office/drawing/2014/main" id="{FC364848-21C9-440D-B598-A931B46F15DC}"/>
              </a:ext>
            </a:extLst>
          </p:cNvPr>
          <p:cNvSpPr/>
          <p:nvPr/>
        </p:nvSpPr>
        <p:spPr>
          <a:xfrm>
            <a:off x="9879896" y="1364384"/>
            <a:ext cx="85875" cy="733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процесс 82">
            <a:extLst>
              <a:ext uri="{FF2B5EF4-FFF2-40B4-BE49-F238E27FC236}">
                <a16:creationId xmlns:a16="http://schemas.microsoft.com/office/drawing/2014/main" id="{50162930-7728-454D-BF72-5EB3C677F247}"/>
              </a:ext>
            </a:extLst>
          </p:cNvPr>
          <p:cNvSpPr/>
          <p:nvPr/>
        </p:nvSpPr>
        <p:spPr>
          <a:xfrm>
            <a:off x="9880672" y="2094349"/>
            <a:ext cx="85875" cy="73390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Блок-схема: процесс 83">
            <a:extLst>
              <a:ext uri="{FF2B5EF4-FFF2-40B4-BE49-F238E27FC236}">
                <a16:creationId xmlns:a16="http://schemas.microsoft.com/office/drawing/2014/main" id="{4B0D9E85-A4BC-48A5-8452-84A9C499C9B7}"/>
              </a:ext>
            </a:extLst>
          </p:cNvPr>
          <p:cNvSpPr/>
          <p:nvPr/>
        </p:nvSpPr>
        <p:spPr>
          <a:xfrm>
            <a:off x="9882871" y="2846939"/>
            <a:ext cx="85875" cy="73390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Блок-схема: процесс 84">
            <a:extLst>
              <a:ext uri="{FF2B5EF4-FFF2-40B4-BE49-F238E27FC236}">
                <a16:creationId xmlns:a16="http://schemas.microsoft.com/office/drawing/2014/main" id="{8543C6D6-6F9D-4F96-9800-3618949B1107}"/>
              </a:ext>
            </a:extLst>
          </p:cNvPr>
          <p:cNvSpPr/>
          <p:nvPr/>
        </p:nvSpPr>
        <p:spPr>
          <a:xfrm>
            <a:off x="9884077" y="3595145"/>
            <a:ext cx="85875" cy="733904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F2665A-8419-4F3B-BF9B-8AEE0864EAD4}"/>
              </a:ext>
            </a:extLst>
          </p:cNvPr>
          <p:cNvSpPr txBox="1"/>
          <p:nvPr/>
        </p:nvSpPr>
        <p:spPr>
          <a:xfrm>
            <a:off x="10007816" y="1396190"/>
            <a:ext cx="1816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Разослать приглашения….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…..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…..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F7AC6-445B-46E0-9E63-460233069F88}"/>
              </a:ext>
            </a:extLst>
          </p:cNvPr>
          <p:cNvSpPr txBox="1"/>
          <p:nvPr/>
        </p:nvSpPr>
        <p:spPr>
          <a:xfrm>
            <a:off x="9771639" y="4577624"/>
            <a:ext cx="21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0070C0"/>
                </a:solidFill>
              </a:rPr>
              <a:t>Создать новое действие</a:t>
            </a:r>
          </a:p>
          <a:p>
            <a:r>
              <a:rPr lang="ru-RU" sz="1200" i="1" dirty="0">
                <a:solidFill>
                  <a:srgbClr val="0070C0"/>
                </a:solidFill>
              </a:rPr>
              <a:t>Редактор планировщика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2158A1-E51E-44DC-9AC3-C1B5FF1962B3}"/>
              </a:ext>
            </a:extLst>
          </p:cNvPr>
          <p:cNvSpPr txBox="1"/>
          <p:nvPr/>
        </p:nvSpPr>
        <p:spPr>
          <a:xfrm>
            <a:off x="202330" y="5185520"/>
            <a:ext cx="1773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800" dirty="0"/>
              <a:t>Внешние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800" dirty="0"/>
              <a:t>Собственные</a:t>
            </a:r>
          </a:p>
          <a:p>
            <a:r>
              <a:rPr lang="ru-RU" sz="800" b="1" dirty="0"/>
              <a:t>Сортировка по группам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r>
              <a:rPr lang="ru-RU" sz="800" b="1" dirty="0"/>
              <a:t>Сортировка по регионам</a:t>
            </a:r>
          </a:p>
          <a:p>
            <a:r>
              <a:rPr lang="ru-RU" sz="800" dirty="0">
                <a:solidFill>
                  <a:srgbClr val="0070C0"/>
                </a:solidFill>
              </a:rPr>
              <a:t>Выбрать регионы…</a:t>
            </a:r>
          </a:p>
          <a:p>
            <a:endParaRPr lang="ru-RU" sz="8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Избранное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Отображать праздники</a:t>
            </a:r>
          </a:p>
        </p:txBody>
      </p:sp>
      <p:sp>
        <p:nvSpPr>
          <p:cNvPr id="89" name="Пузырек для мыслей: облако 88">
            <a:extLst>
              <a:ext uri="{FF2B5EF4-FFF2-40B4-BE49-F238E27FC236}">
                <a16:creationId xmlns:a16="http://schemas.microsoft.com/office/drawing/2014/main" id="{724B7D35-09FF-4F8D-91FA-F4AD723ABB6D}"/>
              </a:ext>
            </a:extLst>
          </p:cNvPr>
          <p:cNvSpPr/>
          <p:nvPr/>
        </p:nvSpPr>
        <p:spPr>
          <a:xfrm>
            <a:off x="9771639" y="5239139"/>
            <a:ext cx="1665288" cy="1272497"/>
          </a:xfrm>
          <a:prstGeom prst="cloudCallout">
            <a:avLst/>
          </a:prstGeom>
          <a:solidFill>
            <a:srgbClr val="66CC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994487-4646-451D-A4E5-9C14C228AFA1}"/>
              </a:ext>
            </a:extLst>
          </p:cNvPr>
          <p:cNvSpPr txBox="1"/>
          <p:nvPr/>
        </p:nvSpPr>
        <p:spPr>
          <a:xfrm>
            <a:off x="2500606" y="5299788"/>
            <a:ext cx="36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TO-DO list (</a:t>
            </a:r>
            <a:r>
              <a:rPr lang="ru-RU" dirty="0"/>
              <a:t>??) или статистика</a:t>
            </a: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2A64E5C0-AAFA-413D-A805-BDCB60A812CF}"/>
              </a:ext>
            </a:extLst>
          </p:cNvPr>
          <p:cNvCxnSpPr>
            <a:cxnSpLocks/>
          </p:cNvCxnSpPr>
          <p:nvPr/>
        </p:nvCxnSpPr>
        <p:spPr>
          <a:xfrm>
            <a:off x="0" y="4294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48F6652-05F1-4679-AA6E-43A85304A4BE}"/>
              </a:ext>
            </a:extLst>
          </p:cNvPr>
          <p:cNvSpPr txBox="1"/>
          <p:nvPr/>
        </p:nvSpPr>
        <p:spPr>
          <a:xfrm>
            <a:off x="2236344" y="47032"/>
            <a:ext cx="402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2592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5E1826-58E7-42DA-B134-4410F719239F}"/>
              </a:ext>
            </a:extLst>
          </p:cNvPr>
          <p:cNvSpPr/>
          <p:nvPr/>
        </p:nvSpPr>
        <p:spPr>
          <a:xfrm>
            <a:off x="2677885" y="1026367"/>
            <a:ext cx="6167535" cy="4105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267F66-F08D-4A64-8F67-C9BB58F14734}"/>
              </a:ext>
            </a:extLst>
          </p:cNvPr>
          <p:cNvSpPr/>
          <p:nvPr/>
        </p:nvSpPr>
        <p:spPr>
          <a:xfrm>
            <a:off x="233265" y="1026367"/>
            <a:ext cx="1810139" cy="33403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296C1A-29F5-41BA-99DA-FC3AC19C2B28}"/>
              </a:ext>
            </a:extLst>
          </p:cNvPr>
          <p:cNvSpPr/>
          <p:nvPr/>
        </p:nvSpPr>
        <p:spPr>
          <a:xfrm>
            <a:off x="233265" y="4937267"/>
            <a:ext cx="1968759" cy="179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54622F-9390-4DEE-B6C1-B03540E42F01}"/>
              </a:ext>
            </a:extLst>
          </p:cNvPr>
          <p:cNvSpPr/>
          <p:nvPr/>
        </p:nvSpPr>
        <p:spPr>
          <a:xfrm>
            <a:off x="9833843" y="1110343"/>
            <a:ext cx="2111828" cy="34243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0E3D3B-2B5C-4A0C-BF8C-0C6BDA0F868E}"/>
              </a:ext>
            </a:extLst>
          </p:cNvPr>
          <p:cNvSpPr/>
          <p:nvPr/>
        </p:nvSpPr>
        <p:spPr>
          <a:xfrm>
            <a:off x="2467946" y="5239139"/>
            <a:ext cx="6587412" cy="1184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D6092D-6DD0-4891-B725-9C0D8C9801BB}"/>
              </a:ext>
            </a:extLst>
          </p:cNvPr>
          <p:cNvCxnSpPr/>
          <p:nvPr/>
        </p:nvCxnSpPr>
        <p:spPr>
          <a:xfrm>
            <a:off x="233265" y="1427584"/>
            <a:ext cx="1800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574276-E4DD-4433-9C58-61116DED65E6}"/>
              </a:ext>
            </a:extLst>
          </p:cNvPr>
          <p:cNvSpPr txBox="1"/>
          <p:nvPr/>
        </p:nvSpPr>
        <p:spPr>
          <a:xfrm>
            <a:off x="202330" y="4908521"/>
            <a:ext cx="18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</a:t>
            </a:r>
          </a:p>
        </p:txBody>
      </p:sp>
      <p:sp>
        <p:nvSpPr>
          <p:cNvPr id="17" name="Левая круглая скобка 16">
            <a:extLst>
              <a:ext uri="{FF2B5EF4-FFF2-40B4-BE49-F238E27FC236}">
                <a16:creationId xmlns:a16="http://schemas.microsoft.com/office/drawing/2014/main" id="{737AE2A8-1248-415C-ACFA-2C2FE35C4403}"/>
              </a:ext>
            </a:extLst>
          </p:cNvPr>
          <p:cNvSpPr/>
          <p:nvPr/>
        </p:nvSpPr>
        <p:spPr>
          <a:xfrm>
            <a:off x="2043404" y="998375"/>
            <a:ext cx="457202" cy="1026369"/>
          </a:xfrm>
          <a:prstGeom prst="leftBracket">
            <a:avLst>
              <a:gd name="adj" fmla="val 0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37D2B-8EB9-4C5C-A33A-F2C4BD67EA72}"/>
              </a:ext>
            </a:extLst>
          </p:cNvPr>
          <p:cNvSpPr txBox="1"/>
          <p:nvPr/>
        </p:nvSpPr>
        <p:spPr>
          <a:xfrm>
            <a:off x="2074914" y="973101"/>
            <a:ext cx="367216" cy="106369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месяц</a:t>
            </a:r>
            <a:endParaRPr lang="ru-RU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A5B76D-A2DF-4E8F-8007-94F9BD9666AA}"/>
              </a:ext>
            </a:extLst>
          </p:cNvPr>
          <p:cNvSpPr txBox="1"/>
          <p:nvPr/>
        </p:nvSpPr>
        <p:spPr>
          <a:xfrm>
            <a:off x="2069735" y="2024743"/>
            <a:ext cx="367216" cy="118498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неделя</a:t>
            </a:r>
            <a:endParaRPr lang="ru-RU" sz="2400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5DAA8C9-4F53-4C94-8778-CCCCAA5F1BD0}"/>
              </a:ext>
            </a:extLst>
          </p:cNvPr>
          <p:cNvCxnSpPr/>
          <p:nvPr/>
        </p:nvCxnSpPr>
        <p:spPr>
          <a:xfrm>
            <a:off x="2043404" y="3321698"/>
            <a:ext cx="42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869C07C-D249-43BB-B0DE-70E88AD33234}"/>
              </a:ext>
            </a:extLst>
          </p:cNvPr>
          <p:cNvCxnSpPr/>
          <p:nvPr/>
        </p:nvCxnSpPr>
        <p:spPr>
          <a:xfrm>
            <a:off x="2043404" y="3956180"/>
            <a:ext cx="424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AD12AF-7AFF-43A7-9628-9CE85DFD00C8}"/>
              </a:ext>
            </a:extLst>
          </p:cNvPr>
          <p:cNvSpPr txBox="1"/>
          <p:nvPr/>
        </p:nvSpPr>
        <p:spPr>
          <a:xfrm>
            <a:off x="2052736" y="3321698"/>
            <a:ext cx="367216" cy="662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u-RU" sz="1000" b="1" dirty="0"/>
              <a:t>год</a:t>
            </a:r>
            <a:endParaRPr lang="ru-R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3A037-CA51-4FB5-B785-8D651996581C}"/>
              </a:ext>
            </a:extLst>
          </p:cNvPr>
          <p:cNvSpPr txBox="1"/>
          <p:nvPr/>
        </p:nvSpPr>
        <p:spPr>
          <a:xfrm>
            <a:off x="130628" y="4383641"/>
            <a:ext cx="21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0070C0"/>
                </a:solidFill>
              </a:rPr>
              <a:t>Создать новое мероприятие</a:t>
            </a:r>
          </a:p>
          <a:p>
            <a:r>
              <a:rPr lang="ru-RU" sz="1200" i="1" dirty="0">
                <a:solidFill>
                  <a:srgbClr val="0070C0"/>
                </a:solidFill>
              </a:rPr>
              <a:t>Редактор мероприятий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A4DD381-9F70-42CC-A818-5DF2F8DFF46E}"/>
              </a:ext>
            </a:extLst>
          </p:cNvPr>
          <p:cNvCxnSpPr/>
          <p:nvPr/>
        </p:nvCxnSpPr>
        <p:spPr>
          <a:xfrm>
            <a:off x="216266" y="5149080"/>
            <a:ext cx="1968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983224-9A73-41A3-B9C2-6A5152FDDA33}"/>
              </a:ext>
            </a:extLst>
          </p:cNvPr>
          <p:cNvSpPr txBox="1"/>
          <p:nvPr/>
        </p:nvSpPr>
        <p:spPr>
          <a:xfrm>
            <a:off x="216266" y="1009453"/>
            <a:ext cx="181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МЕРОПРИЯТИЙ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1CE4541-DA5A-4BD5-AC1F-70DD23A17F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54" y="1026367"/>
            <a:ext cx="6167535" cy="3125756"/>
          </a:xfrm>
          <a:prstGeom prst="rect">
            <a:avLst/>
          </a:prstGeom>
        </p:spPr>
      </p:pic>
      <p:sp>
        <p:nvSpPr>
          <p:cNvPr id="43" name="Овал 42">
            <a:extLst>
              <a:ext uri="{FF2B5EF4-FFF2-40B4-BE49-F238E27FC236}">
                <a16:creationId xmlns:a16="http://schemas.microsoft.com/office/drawing/2014/main" id="{6B089A87-BBEE-4A9F-9003-B7294BEC5062}"/>
              </a:ext>
            </a:extLst>
          </p:cNvPr>
          <p:cNvSpPr/>
          <p:nvPr/>
        </p:nvSpPr>
        <p:spPr>
          <a:xfrm>
            <a:off x="6618515" y="2615676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F53E3878-0FAA-4C0D-9EF2-417507E55868}"/>
              </a:ext>
            </a:extLst>
          </p:cNvPr>
          <p:cNvSpPr/>
          <p:nvPr/>
        </p:nvSpPr>
        <p:spPr>
          <a:xfrm>
            <a:off x="6459894" y="3735355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B831280A-8955-443D-8EC4-4BC093FAB0FA}"/>
              </a:ext>
            </a:extLst>
          </p:cNvPr>
          <p:cNvSpPr/>
          <p:nvPr/>
        </p:nvSpPr>
        <p:spPr>
          <a:xfrm>
            <a:off x="4652865" y="3194769"/>
            <a:ext cx="93307" cy="933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7705D4DD-0AEB-409D-A707-2F081375B58B}"/>
              </a:ext>
            </a:extLst>
          </p:cNvPr>
          <p:cNvSpPr/>
          <p:nvPr/>
        </p:nvSpPr>
        <p:spPr>
          <a:xfrm>
            <a:off x="5548605" y="1558212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25F98EE-34AE-4EF8-9DFA-E003EFA36FBC}"/>
              </a:ext>
            </a:extLst>
          </p:cNvPr>
          <p:cNvSpPr/>
          <p:nvPr/>
        </p:nvSpPr>
        <p:spPr>
          <a:xfrm>
            <a:off x="6413241" y="1558212"/>
            <a:ext cx="93307" cy="933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E5E3A27-BEA3-4980-A7CF-B705966E4851}"/>
              </a:ext>
            </a:extLst>
          </p:cNvPr>
          <p:cNvSpPr/>
          <p:nvPr/>
        </p:nvSpPr>
        <p:spPr>
          <a:xfrm>
            <a:off x="7277877" y="1558212"/>
            <a:ext cx="93307" cy="933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D005DC6-E86A-4D6B-83C0-44C8D4237E84}"/>
              </a:ext>
            </a:extLst>
          </p:cNvPr>
          <p:cNvSpPr/>
          <p:nvPr/>
        </p:nvSpPr>
        <p:spPr>
          <a:xfrm>
            <a:off x="7277877" y="3194180"/>
            <a:ext cx="93307" cy="9330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111ED1FC-F897-4415-824E-605071C6B2E9}"/>
              </a:ext>
            </a:extLst>
          </p:cNvPr>
          <p:cNvSpPr/>
          <p:nvPr/>
        </p:nvSpPr>
        <p:spPr>
          <a:xfrm>
            <a:off x="3834989" y="2662329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DECD2F5C-5075-4AB8-A4FA-3EDBE3B2E3A0}"/>
              </a:ext>
            </a:extLst>
          </p:cNvPr>
          <p:cNvSpPr/>
          <p:nvPr/>
        </p:nvSpPr>
        <p:spPr>
          <a:xfrm>
            <a:off x="272251" y="1427584"/>
            <a:ext cx="1584542" cy="653116"/>
          </a:xfrm>
          <a:prstGeom prst="flowChartProcess">
            <a:avLst/>
          </a:prstGeom>
          <a:scene3d>
            <a:camera prst="orthographicFront"/>
            <a:lightRig rig="threePt" dir="t"/>
          </a:scene3d>
          <a:sp3d extrusionH="76200">
            <a:bevelT/>
            <a:extrusionClr>
              <a:schemeClr val="tx1"/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Блок-схема: процесс 51">
            <a:extLst>
              <a:ext uri="{FF2B5EF4-FFF2-40B4-BE49-F238E27FC236}">
                <a16:creationId xmlns:a16="http://schemas.microsoft.com/office/drawing/2014/main" id="{554D555B-8635-4DD9-9A64-F4CC04D958FB}"/>
              </a:ext>
            </a:extLst>
          </p:cNvPr>
          <p:cNvSpPr/>
          <p:nvPr/>
        </p:nvSpPr>
        <p:spPr>
          <a:xfrm>
            <a:off x="272251" y="2090964"/>
            <a:ext cx="1584542" cy="67000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процесс 52">
            <a:extLst>
              <a:ext uri="{FF2B5EF4-FFF2-40B4-BE49-F238E27FC236}">
                <a16:creationId xmlns:a16="http://schemas.microsoft.com/office/drawing/2014/main" id="{9F8C79ED-A057-4076-9E6F-F40C5DF41A08}"/>
              </a:ext>
            </a:extLst>
          </p:cNvPr>
          <p:cNvSpPr/>
          <p:nvPr/>
        </p:nvSpPr>
        <p:spPr>
          <a:xfrm>
            <a:off x="272252" y="2760994"/>
            <a:ext cx="1584542" cy="6531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процесс 53">
            <a:extLst>
              <a:ext uri="{FF2B5EF4-FFF2-40B4-BE49-F238E27FC236}">
                <a16:creationId xmlns:a16="http://schemas.microsoft.com/office/drawing/2014/main" id="{E7F9A0DD-275C-44D1-9521-6573860B2977}"/>
              </a:ext>
            </a:extLst>
          </p:cNvPr>
          <p:cNvSpPr/>
          <p:nvPr/>
        </p:nvSpPr>
        <p:spPr>
          <a:xfrm>
            <a:off x="269541" y="3424374"/>
            <a:ext cx="1575210" cy="6531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4A084302-2B37-4034-9A50-3F7915B1D02E}"/>
              </a:ext>
            </a:extLst>
          </p:cNvPr>
          <p:cNvCxnSpPr/>
          <p:nvPr/>
        </p:nvCxnSpPr>
        <p:spPr>
          <a:xfrm>
            <a:off x="367645" y="1427584"/>
            <a:ext cx="0" cy="264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Управляющая кнопка: &quot;Пустой&quot;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F7AC116-DADA-4CFA-B348-C46852A1AD72}"/>
              </a:ext>
            </a:extLst>
          </p:cNvPr>
          <p:cNvSpPr/>
          <p:nvPr/>
        </p:nvSpPr>
        <p:spPr>
          <a:xfrm>
            <a:off x="269541" y="1437849"/>
            <a:ext cx="98104" cy="64287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8EB8AB7-2D60-4880-BC1E-168C210890B1}"/>
              </a:ext>
            </a:extLst>
          </p:cNvPr>
          <p:cNvSpPr/>
          <p:nvPr/>
        </p:nvSpPr>
        <p:spPr>
          <a:xfrm>
            <a:off x="269541" y="2090964"/>
            <a:ext cx="98104" cy="653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1D6C0C4-D495-40F7-A5E4-B6C5A6D6ECE2}"/>
              </a:ext>
            </a:extLst>
          </p:cNvPr>
          <p:cNvSpPr/>
          <p:nvPr/>
        </p:nvSpPr>
        <p:spPr>
          <a:xfrm>
            <a:off x="269540" y="2744080"/>
            <a:ext cx="98105" cy="6700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D8933F-5FDB-454C-A727-192703541BB6}"/>
              </a:ext>
            </a:extLst>
          </p:cNvPr>
          <p:cNvSpPr txBox="1"/>
          <p:nvPr/>
        </p:nvSpPr>
        <p:spPr>
          <a:xfrm>
            <a:off x="317270" y="1394751"/>
            <a:ext cx="1667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Карьерный форум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марта, 14:00–20:00</a:t>
            </a:r>
          </a:p>
          <a:p>
            <a:r>
              <a:rPr lang="ru-RU" sz="1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 Политех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4C5DFF75-2884-4A3F-979D-F0BB1D2FAC11}"/>
              </a:ext>
            </a:extLst>
          </p:cNvPr>
          <p:cNvSpPr/>
          <p:nvPr/>
        </p:nvSpPr>
        <p:spPr>
          <a:xfrm>
            <a:off x="269540" y="3424348"/>
            <a:ext cx="98105" cy="653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задержка 63">
            <a:extLst>
              <a:ext uri="{FF2B5EF4-FFF2-40B4-BE49-F238E27FC236}">
                <a16:creationId xmlns:a16="http://schemas.microsoft.com/office/drawing/2014/main" id="{DEE46172-EE82-4150-AFCC-1A93897BD28D}"/>
              </a:ext>
            </a:extLst>
          </p:cNvPr>
          <p:cNvSpPr/>
          <p:nvPr/>
        </p:nvSpPr>
        <p:spPr>
          <a:xfrm flipH="1">
            <a:off x="9562789" y="1458403"/>
            <a:ext cx="263434" cy="884572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авая круглая скобка 64">
            <a:extLst>
              <a:ext uri="{FF2B5EF4-FFF2-40B4-BE49-F238E27FC236}">
                <a16:creationId xmlns:a16="http://schemas.microsoft.com/office/drawing/2014/main" id="{E21B4264-A95A-46A6-A7F3-68EDE9672DF9}"/>
              </a:ext>
            </a:extLst>
          </p:cNvPr>
          <p:cNvSpPr/>
          <p:nvPr/>
        </p:nvSpPr>
        <p:spPr>
          <a:xfrm>
            <a:off x="9562789" y="2375736"/>
            <a:ext cx="263434" cy="8845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авая круглая скобка 65">
            <a:extLst>
              <a:ext uri="{FF2B5EF4-FFF2-40B4-BE49-F238E27FC236}">
                <a16:creationId xmlns:a16="http://schemas.microsoft.com/office/drawing/2014/main" id="{42815328-6A70-4E26-9233-D3FEC5C84FB6}"/>
              </a:ext>
            </a:extLst>
          </p:cNvPr>
          <p:cNvSpPr/>
          <p:nvPr/>
        </p:nvSpPr>
        <p:spPr>
          <a:xfrm>
            <a:off x="9570409" y="3293069"/>
            <a:ext cx="263434" cy="8845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верх 66">
            <a:extLst>
              <a:ext uri="{FF2B5EF4-FFF2-40B4-BE49-F238E27FC236}">
                <a16:creationId xmlns:a16="http://schemas.microsoft.com/office/drawing/2014/main" id="{549D48B4-B5A7-409A-88C3-5C70CD8D2B62}"/>
              </a:ext>
            </a:extLst>
          </p:cNvPr>
          <p:cNvSpPr/>
          <p:nvPr/>
        </p:nvSpPr>
        <p:spPr>
          <a:xfrm>
            <a:off x="9570409" y="1110343"/>
            <a:ext cx="235442" cy="2231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22E7DFE0-2435-4868-ADD8-EC21203C8C20}"/>
              </a:ext>
            </a:extLst>
          </p:cNvPr>
          <p:cNvSpPr/>
          <p:nvPr/>
        </p:nvSpPr>
        <p:spPr>
          <a:xfrm>
            <a:off x="9570409" y="4267200"/>
            <a:ext cx="235442" cy="25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878406-3118-49C5-B186-B46A436270E5}"/>
              </a:ext>
            </a:extLst>
          </p:cNvPr>
          <p:cNvSpPr txBox="1"/>
          <p:nvPr/>
        </p:nvSpPr>
        <p:spPr>
          <a:xfrm>
            <a:off x="9542107" y="1579050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14 марта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910731-858B-43B8-9953-3234A96C1F22}"/>
              </a:ext>
            </a:extLst>
          </p:cNvPr>
          <p:cNvSpPr txBox="1"/>
          <p:nvPr/>
        </p:nvSpPr>
        <p:spPr>
          <a:xfrm>
            <a:off x="9510836" y="2476587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15 марта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F7855-046C-49ED-9073-8B8B2BCE7C3A}"/>
              </a:ext>
            </a:extLst>
          </p:cNvPr>
          <p:cNvSpPr txBox="1"/>
          <p:nvPr/>
        </p:nvSpPr>
        <p:spPr>
          <a:xfrm>
            <a:off x="9521381" y="3385264"/>
            <a:ext cx="346249" cy="682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vert="vert" wrap="square" rtlCol="0">
            <a:spAutoFit/>
          </a:bodyPr>
          <a:lstStyle/>
          <a:p>
            <a:r>
              <a:rPr lang="ru-RU" sz="1050" b="1" dirty="0">
                <a:solidFill>
                  <a:srgbClr val="0070C0"/>
                </a:solidFill>
              </a:rPr>
              <a:t>16 марта</a:t>
            </a: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4C1C6B57-8559-4E22-984D-B5BC386F1283}"/>
              </a:ext>
            </a:extLst>
          </p:cNvPr>
          <p:cNvCxnSpPr>
            <a:cxnSpLocks/>
          </p:cNvCxnSpPr>
          <p:nvPr/>
        </p:nvCxnSpPr>
        <p:spPr>
          <a:xfrm>
            <a:off x="9826223" y="1333500"/>
            <a:ext cx="2119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3602D2-D244-4272-80E1-F2C21ED88EC2}"/>
              </a:ext>
            </a:extLst>
          </p:cNvPr>
          <p:cNvSpPr txBox="1"/>
          <p:nvPr/>
        </p:nvSpPr>
        <p:spPr>
          <a:xfrm>
            <a:off x="9805851" y="1026753"/>
            <a:ext cx="1914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945236D9-AC34-4E72-8669-C764A0C3A3CB}"/>
              </a:ext>
            </a:extLst>
          </p:cNvPr>
          <p:cNvSpPr/>
          <p:nvPr/>
        </p:nvSpPr>
        <p:spPr>
          <a:xfrm>
            <a:off x="9867629" y="1353244"/>
            <a:ext cx="2052119" cy="7377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E20FEDD-CA0F-4C0A-9908-A1CB92099989}"/>
              </a:ext>
            </a:extLst>
          </p:cNvPr>
          <p:cNvSpPr/>
          <p:nvPr/>
        </p:nvSpPr>
        <p:spPr>
          <a:xfrm>
            <a:off x="9877766" y="2101019"/>
            <a:ext cx="2041965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79BDE21-7016-44ED-A7FF-2BE4B2929C3C}"/>
              </a:ext>
            </a:extLst>
          </p:cNvPr>
          <p:cNvSpPr/>
          <p:nvPr/>
        </p:nvSpPr>
        <p:spPr>
          <a:xfrm>
            <a:off x="9875250" y="2851812"/>
            <a:ext cx="2044482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4315E43-AE4B-4A01-96DE-5F93B0F569A6}"/>
              </a:ext>
            </a:extLst>
          </p:cNvPr>
          <p:cNvSpPr/>
          <p:nvPr/>
        </p:nvSpPr>
        <p:spPr>
          <a:xfrm>
            <a:off x="9875248" y="3591329"/>
            <a:ext cx="2044483" cy="737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процесс 81">
            <a:extLst>
              <a:ext uri="{FF2B5EF4-FFF2-40B4-BE49-F238E27FC236}">
                <a16:creationId xmlns:a16="http://schemas.microsoft.com/office/drawing/2014/main" id="{FC364848-21C9-440D-B598-A931B46F15DC}"/>
              </a:ext>
            </a:extLst>
          </p:cNvPr>
          <p:cNvSpPr/>
          <p:nvPr/>
        </p:nvSpPr>
        <p:spPr>
          <a:xfrm>
            <a:off x="9879896" y="1364384"/>
            <a:ext cx="85875" cy="7339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процесс 82">
            <a:extLst>
              <a:ext uri="{FF2B5EF4-FFF2-40B4-BE49-F238E27FC236}">
                <a16:creationId xmlns:a16="http://schemas.microsoft.com/office/drawing/2014/main" id="{50162930-7728-454D-BF72-5EB3C677F247}"/>
              </a:ext>
            </a:extLst>
          </p:cNvPr>
          <p:cNvSpPr/>
          <p:nvPr/>
        </p:nvSpPr>
        <p:spPr>
          <a:xfrm>
            <a:off x="9880672" y="2094349"/>
            <a:ext cx="85875" cy="73390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Блок-схема: процесс 83">
            <a:extLst>
              <a:ext uri="{FF2B5EF4-FFF2-40B4-BE49-F238E27FC236}">
                <a16:creationId xmlns:a16="http://schemas.microsoft.com/office/drawing/2014/main" id="{4B0D9E85-A4BC-48A5-8452-84A9C499C9B7}"/>
              </a:ext>
            </a:extLst>
          </p:cNvPr>
          <p:cNvSpPr/>
          <p:nvPr/>
        </p:nvSpPr>
        <p:spPr>
          <a:xfrm>
            <a:off x="9882871" y="2846939"/>
            <a:ext cx="85875" cy="73390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Блок-схема: процесс 84">
            <a:extLst>
              <a:ext uri="{FF2B5EF4-FFF2-40B4-BE49-F238E27FC236}">
                <a16:creationId xmlns:a16="http://schemas.microsoft.com/office/drawing/2014/main" id="{8543C6D6-6F9D-4F96-9800-3618949B1107}"/>
              </a:ext>
            </a:extLst>
          </p:cNvPr>
          <p:cNvSpPr/>
          <p:nvPr/>
        </p:nvSpPr>
        <p:spPr>
          <a:xfrm>
            <a:off x="9884077" y="3595145"/>
            <a:ext cx="85875" cy="733904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F2665A-8419-4F3B-BF9B-8AEE0864EAD4}"/>
              </a:ext>
            </a:extLst>
          </p:cNvPr>
          <p:cNvSpPr txBox="1"/>
          <p:nvPr/>
        </p:nvSpPr>
        <p:spPr>
          <a:xfrm>
            <a:off x="10007816" y="1396190"/>
            <a:ext cx="1816539" cy="73866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Разослать приглашения….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…..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/>
              <a:t>…..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F7AC6-445B-46E0-9E63-460233069F88}"/>
              </a:ext>
            </a:extLst>
          </p:cNvPr>
          <p:cNvSpPr txBox="1"/>
          <p:nvPr/>
        </p:nvSpPr>
        <p:spPr>
          <a:xfrm>
            <a:off x="9744001" y="4577624"/>
            <a:ext cx="21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rgbClr val="0070C0"/>
                </a:solidFill>
              </a:rPr>
              <a:t>Создать новое действие</a:t>
            </a:r>
          </a:p>
          <a:p>
            <a:r>
              <a:rPr lang="ru-RU" sz="1200" i="1" dirty="0">
                <a:solidFill>
                  <a:srgbClr val="0070C0"/>
                </a:solidFill>
              </a:rPr>
              <a:t>Редактор планировщика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2158A1-E51E-44DC-9AC3-C1B5FF1962B3}"/>
              </a:ext>
            </a:extLst>
          </p:cNvPr>
          <p:cNvSpPr txBox="1"/>
          <p:nvPr/>
        </p:nvSpPr>
        <p:spPr>
          <a:xfrm>
            <a:off x="202330" y="5185520"/>
            <a:ext cx="1773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800" dirty="0"/>
              <a:t>Внешние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800" dirty="0"/>
              <a:t>Собственные</a:t>
            </a:r>
          </a:p>
          <a:p>
            <a:r>
              <a:rPr lang="ru-RU" sz="800" b="1" dirty="0"/>
              <a:t>Сортировка по группам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…</a:t>
            </a:r>
          </a:p>
          <a:p>
            <a:r>
              <a:rPr lang="ru-RU" sz="800" b="1" dirty="0"/>
              <a:t>Сортировка по регионам</a:t>
            </a:r>
          </a:p>
          <a:p>
            <a:r>
              <a:rPr lang="ru-RU" sz="800" dirty="0">
                <a:solidFill>
                  <a:srgbClr val="0070C0"/>
                </a:solidFill>
              </a:rPr>
              <a:t>Выбрать регионы…</a:t>
            </a:r>
          </a:p>
          <a:p>
            <a:endParaRPr lang="ru-RU" sz="8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Избранное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Отображать праздники</a:t>
            </a:r>
          </a:p>
        </p:txBody>
      </p:sp>
      <p:sp>
        <p:nvSpPr>
          <p:cNvPr id="89" name="Пузырек для мыслей: облако 88">
            <a:extLst>
              <a:ext uri="{FF2B5EF4-FFF2-40B4-BE49-F238E27FC236}">
                <a16:creationId xmlns:a16="http://schemas.microsoft.com/office/drawing/2014/main" id="{724B7D35-09FF-4F8D-91FA-F4AD723ABB6D}"/>
              </a:ext>
            </a:extLst>
          </p:cNvPr>
          <p:cNvSpPr/>
          <p:nvPr/>
        </p:nvSpPr>
        <p:spPr>
          <a:xfrm>
            <a:off x="9771639" y="5239139"/>
            <a:ext cx="1665288" cy="1272497"/>
          </a:xfrm>
          <a:prstGeom prst="cloudCallout">
            <a:avLst/>
          </a:prstGeom>
          <a:solidFill>
            <a:srgbClr val="66CC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994487-4646-451D-A4E5-9C14C228AFA1}"/>
              </a:ext>
            </a:extLst>
          </p:cNvPr>
          <p:cNvSpPr txBox="1"/>
          <p:nvPr/>
        </p:nvSpPr>
        <p:spPr>
          <a:xfrm>
            <a:off x="2500606" y="5299788"/>
            <a:ext cx="36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TO-DO list (</a:t>
            </a:r>
            <a:r>
              <a:rPr lang="ru-RU" dirty="0"/>
              <a:t>??) или статистика</a:t>
            </a: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2A64E5C0-AAFA-413D-A805-BDCB60A812CF}"/>
              </a:ext>
            </a:extLst>
          </p:cNvPr>
          <p:cNvCxnSpPr>
            <a:cxnSpLocks/>
          </p:cNvCxnSpPr>
          <p:nvPr/>
        </p:nvCxnSpPr>
        <p:spPr>
          <a:xfrm>
            <a:off x="0" y="4294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48F6652-05F1-4679-AA6E-43A85304A4BE}"/>
              </a:ext>
            </a:extLst>
          </p:cNvPr>
          <p:cNvSpPr txBox="1"/>
          <p:nvPr/>
        </p:nvSpPr>
        <p:spPr>
          <a:xfrm>
            <a:off x="2236344" y="47032"/>
            <a:ext cx="402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</a:t>
            </a:r>
          </a:p>
        </p:txBody>
      </p:sp>
      <p:sp>
        <p:nvSpPr>
          <p:cNvPr id="2" name="Блок-схема: процесс 1">
            <a:extLst>
              <a:ext uri="{FF2B5EF4-FFF2-40B4-BE49-F238E27FC236}">
                <a16:creationId xmlns:a16="http://schemas.microsoft.com/office/drawing/2014/main" id="{60EBCEA7-0EE9-4A18-BCED-D6EDE2985862}"/>
              </a:ext>
            </a:extLst>
          </p:cNvPr>
          <p:cNvSpPr/>
          <p:nvPr/>
        </p:nvSpPr>
        <p:spPr>
          <a:xfrm>
            <a:off x="2649893" y="4135209"/>
            <a:ext cx="1445029" cy="99662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80AA1B2-D5BB-4830-99E0-E74CEB762702}"/>
              </a:ext>
            </a:extLst>
          </p:cNvPr>
          <p:cNvSpPr/>
          <p:nvPr/>
        </p:nvSpPr>
        <p:spPr>
          <a:xfrm>
            <a:off x="5455069" y="2589245"/>
            <a:ext cx="590937" cy="569194"/>
          </a:xfrm>
          <a:prstGeom prst="roundRect">
            <a:avLst/>
          </a:prstGeom>
          <a:solidFill>
            <a:srgbClr val="0898C6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53914-A197-449A-954D-1CD129DF9D91}"/>
              </a:ext>
            </a:extLst>
          </p:cNvPr>
          <p:cNvSpPr txBox="1"/>
          <p:nvPr/>
        </p:nvSpPr>
        <p:spPr>
          <a:xfrm>
            <a:off x="5469446" y="2677048"/>
            <a:ext cx="76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8ACFA7D-89E8-4B34-A403-88F031DDF6A2}"/>
              </a:ext>
            </a:extLst>
          </p:cNvPr>
          <p:cNvSpPr/>
          <p:nvPr/>
        </p:nvSpPr>
        <p:spPr>
          <a:xfrm>
            <a:off x="5527484" y="2663802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6E32DE72-B3B0-4F2E-BCBD-2795A9929AE9}"/>
              </a:ext>
            </a:extLst>
          </p:cNvPr>
          <p:cNvSpPr/>
          <p:nvPr/>
        </p:nvSpPr>
        <p:spPr>
          <a:xfrm>
            <a:off x="5698162" y="2663802"/>
            <a:ext cx="93307" cy="933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707753DF-1A7B-4E55-A273-DE916538B5E2}"/>
              </a:ext>
            </a:extLst>
          </p:cNvPr>
          <p:cNvSpPr/>
          <p:nvPr/>
        </p:nvSpPr>
        <p:spPr>
          <a:xfrm>
            <a:off x="5854492" y="2657309"/>
            <a:ext cx="93307" cy="933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6A0C7-165B-4EFD-8EF4-4C5D15859C86}"/>
              </a:ext>
            </a:extLst>
          </p:cNvPr>
          <p:cNvSpPr txBox="1"/>
          <p:nvPr/>
        </p:nvSpPr>
        <p:spPr>
          <a:xfrm>
            <a:off x="2654037" y="4081820"/>
            <a:ext cx="1500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марта</a:t>
            </a: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Карьерный форум</a:t>
            </a: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марта, 14:00–20:00</a:t>
            </a: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 Политех</a:t>
            </a:r>
          </a:p>
          <a:p>
            <a:endParaRPr lang="ru-RU" dirty="0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209D1C6D-250B-42BD-96DD-F6FFC16A14BD}"/>
              </a:ext>
            </a:extLst>
          </p:cNvPr>
          <p:cNvSpPr/>
          <p:nvPr/>
        </p:nvSpPr>
        <p:spPr>
          <a:xfrm>
            <a:off x="3679369" y="2591434"/>
            <a:ext cx="590937" cy="569194"/>
          </a:xfrm>
          <a:prstGeom prst="roundRect">
            <a:avLst/>
          </a:prstGeom>
          <a:solidFill>
            <a:srgbClr val="0898C6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46255764-90F3-4C58-9C26-2FBA175D02FB}"/>
              </a:ext>
            </a:extLst>
          </p:cNvPr>
          <p:cNvSpPr/>
          <p:nvPr/>
        </p:nvSpPr>
        <p:spPr>
          <a:xfrm>
            <a:off x="6345285" y="2591434"/>
            <a:ext cx="590937" cy="569194"/>
          </a:xfrm>
          <a:prstGeom prst="roundRect">
            <a:avLst/>
          </a:prstGeom>
          <a:solidFill>
            <a:srgbClr val="0898C6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59650324-32DA-43DA-B58B-CF800DD98F72}"/>
              </a:ext>
            </a:extLst>
          </p:cNvPr>
          <p:cNvSpPr/>
          <p:nvPr/>
        </p:nvSpPr>
        <p:spPr>
          <a:xfrm>
            <a:off x="3771237" y="2617149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083E7418-E86E-47CA-B558-1AF028A6CBF6}"/>
              </a:ext>
            </a:extLst>
          </p:cNvPr>
          <p:cNvSpPr/>
          <p:nvPr/>
        </p:nvSpPr>
        <p:spPr>
          <a:xfrm>
            <a:off x="6413241" y="2593575"/>
            <a:ext cx="93307" cy="9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D5A1-45B7-44E5-A725-ED8531168308}"/>
              </a:ext>
            </a:extLst>
          </p:cNvPr>
          <p:cNvSpPr txBox="1"/>
          <p:nvPr/>
        </p:nvSpPr>
        <p:spPr>
          <a:xfrm>
            <a:off x="4058951" y="4165346"/>
            <a:ext cx="45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*Подробности, детали, основные моменты*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B09B4C2-07FA-459D-8D05-EC75960DE232}"/>
              </a:ext>
            </a:extLst>
          </p:cNvPr>
          <p:cNvSpPr/>
          <p:nvPr/>
        </p:nvSpPr>
        <p:spPr>
          <a:xfrm>
            <a:off x="3771237" y="4177641"/>
            <a:ext cx="246307" cy="20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53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52441"/>
      </a:dk2>
      <a:lt2>
        <a:srgbClr val="E2E8E5"/>
      </a:lt2>
      <a:accent1>
        <a:srgbClr val="B13B76"/>
      </a:accent1>
      <a:accent2>
        <a:srgbClr val="C34DBA"/>
      </a:accent2>
      <a:accent3>
        <a:srgbClr val="C34D57"/>
      </a:accent3>
      <a:accent4>
        <a:srgbClr val="B15A3B"/>
      </a:accent4>
      <a:accent5>
        <a:srgbClr val="C39D4D"/>
      </a:accent5>
      <a:accent6>
        <a:srgbClr val="A0AB39"/>
      </a:accent6>
      <a:hlink>
        <a:srgbClr val="88882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171</Words>
  <Application>Microsoft Office PowerPoint</Application>
  <PresentationFormat>Широкоэкранный</PresentationFormat>
  <Paragraphs>79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Times New Roman</vt:lpstr>
      <vt:lpstr>Wingdings</vt:lpstr>
      <vt:lpstr>AccentBoxVTI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Шредер Анастасия Дмитриевна</dc:creator>
  <cp:lastModifiedBy>Шредер Анастасия Дмитриевна</cp:lastModifiedBy>
  <cp:revision>17</cp:revision>
  <dcterms:created xsi:type="dcterms:W3CDTF">2020-02-24T12:37:58Z</dcterms:created>
  <dcterms:modified xsi:type="dcterms:W3CDTF">2020-02-24T19:33:29Z</dcterms:modified>
</cp:coreProperties>
</file>