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5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28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9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weilo/wine-quality-dataset-balanced-classif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767282" cy="709865"/>
          </a:xfrm>
        </p:spPr>
        <p:txBody>
          <a:bodyPr/>
          <a:lstStyle/>
          <a:p>
            <a:r>
              <a:rPr lang="en-US" dirty="0"/>
              <a:t>Wine Quality Prediction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26" y="5493857"/>
            <a:ext cx="8573122" cy="874089"/>
          </a:xfrm>
        </p:spPr>
        <p:txBody>
          <a:bodyPr>
            <a:normAutofit/>
          </a:bodyPr>
          <a:lstStyle/>
          <a:p>
            <a:r>
              <a:rPr lang="en-US" dirty="0"/>
              <a:t>Final Project for AI240: Machine Learning, Bellevue College – Spring 2025</a:t>
            </a:r>
          </a:p>
          <a:p>
            <a:r>
              <a:rPr lang="en-US" dirty="0"/>
              <a:t>Created by: </a:t>
            </a:r>
            <a:r>
              <a:rPr dirty="0"/>
              <a:t>Anastasia </a:t>
            </a:r>
            <a:r>
              <a:rPr dirty="0" err="1"/>
              <a:t>Taucci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04D71C-8CB1-8FCF-C2E1-5A7E4230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61" y="2513935"/>
            <a:ext cx="5055704" cy="254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1" y="2179983"/>
            <a:ext cx="8428382" cy="4598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Accuracy Score</a:t>
            </a:r>
            <a:br>
              <a:rPr lang="en-US" dirty="0"/>
            </a:br>
            <a:r>
              <a:rPr lang="en-US" dirty="0"/>
              <a:t>Tells us the overall percentage of correct predictions.</a:t>
            </a:r>
            <a:br>
              <a:rPr lang="en-US" dirty="0"/>
            </a:br>
            <a:r>
              <a:rPr lang="en-US" dirty="0"/>
              <a:t>Simple, but may not tell the full story in multi-class problems.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Confusion Matrix</a:t>
            </a:r>
            <a:br>
              <a:rPr lang="en-US" dirty="0"/>
            </a:br>
            <a:r>
              <a:rPr lang="en-US" dirty="0"/>
              <a:t>Shows where the model made mistakes.</a:t>
            </a:r>
            <a:br>
              <a:rPr lang="en-US" dirty="0"/>
            </a:br>
            <a:r>
              <a:rPr lang="en-US" dirty="0"/>
              <a:t>Helps us see which quality scores are most confused.</a:t>
            </a:r>
          </a:p>
          <a:p>
            <a:r>
              <a:rPr lang="en-US" b="1" dirty="0"/>
              <a:t>Classification Report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Shows how well the model performs for each class using:</a:t>
            </a:r>
            <a:br>
              <a:rPr lang="en-US" dirty="0"/>
            </a:b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F1-score</a:t>
            </a:r>
            <a:r>
              <a:rPr lang="en-US" dirty="0"/>
              <a:t> — these help measure accuracy, coverage, and overall balance.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56FD6A-67A2-F2B5-E7C7-CBECA157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979" y="2462695"/>
            <a:ext cx="7595543" cy="1254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Logistic Regression: 29% accuracy</a:t>
            </a:r>
          </a:p>
          <a:p>
            <a:pPr>
              <a:lnSpc>
                <a:spcPct val="150000"/>
              </a:lnSpc>
            </a:pPr>
            <a:r>
              <a:rPr dirty="0"/>
              <a:t>Decision Tree: 59% accuracy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95441"/>
            <a:ext cx="8454887" cy="415676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Logistic Regression</a:t>
            </a:r>
            <a:r>
              <a:rPr lang="en-US" dirty="0"/>
              <a:t> – Accuracy: </a:t>
            </a:r>
            <a:r>
              <a:rPr lang="en-US" b="1" dirty="0"/>
              <a:t>29%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Works best for simple, straight-line patterns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Wine quality depends on many features working together — too complex for this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predicted class 5 and 6 fairly well, but struggled with the rest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Decision Tree</a:t>
            </a:r>
            <a:r>
              <a:rPr lang="en-US" dirty="0"/>
              <a:t> – Accuracy: </a:t>
            </a:r>
            <a:r>
              <a:rPr lang="en-US" b="1" dirty="0"/>
              <a:t>59%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Handles non-linear patterns and feature combinations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learn rules like: “If alcohol is high and acidity is low → quality is 7”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Performed more evenly across all 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612888"/>
            <a:ext cx="7754568" cy="26614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Wine quality depends on multiple interacting features. </a:t>
            </a:r>
          </a:p>
          <a:p>
            <a:pPr>
              <a:lnSpc>
                <a:spcPct val="150000"/>
              </a:lnSpc>
            </a:pPr>
            <a:r>
              <a:rPr dirty="0"/>
              <a:t>Decision Tree was the better choice for this task.</a:t>
            </a:r>
          </a:p>
          <a:p>
            <a:pPr>
              <a:lnSpc>
                <a:spcPct val="150000"/>
              </a:lnSpc>
            </a:pPr>
            <a:r>
              <a:rPr dirty="0"/>
              <a:t>The project shows how ML can help in real-world quality control.</a:t>
            </a:r>
            <a:r>
              <a:rPr lang="en-US" dirty="0"/>
              <a:t> Even though 59% isn’t perfect, it’s reasonable for a 7-class prediction problem.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148" y="2615096"/>
            <a:ext cx="7378470" cy="18906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goal of this project is to build a machine learning model that predicts the </a:t>
            </a:r>
            <a:r>
              <a:rPr lang="en-US" b="1" dirty="0"/>
              <a:t>quality score of red wine (from 3 to 9)</a:t>
            </a:r>
            <a:r>
              <a:rPr lang="en-US" dirty="0"/>
              <a:t> based on its </a:t>
            </a:r>
            <a:r>
              <a:rPr lang="en-US" b="1" dirty="0"/>
              <a:t>chemical properties</a:t>
            </a:r>
            <a:r>
              <a:rPr lang="en-US" dirty="0"/>
              <a:t>, such as acidity, sugar content, pH, and alcohol level.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147" y="2509634"/>
            <a:ext cx="7047166" cy="36200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By completing this project, we can: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which chemical features influence wine quality.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a tool to predict wine quality based on measurable properties.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 the performance of different machine learning models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794001"/>
            <a:ext cx="7431479" cy="1917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Wine quality is typically judged by human experts, which can be time-consuming and subjective. With machine learning, we can automate this process, </a:t>
            </a:r>
            <a:r>
              <a:rPr lang="en-US" b="1" dirty="0"/>
              <a:t>making it faster, more consistent, and data-driven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873301" cy="709865"/>
          </a:xfrm>
        </p:spPr>
        <p:txBody>
          <a:bodyPr/>
          <a:lstStyle/>
          <a:p>
            <a:r>
              <a:rPr lang="en-US" dirty="0"/>
              <a:t>Is it a Classification or Regression ML Project?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09" y="2367719"/>
            <a:ext cx="7530870" cy="40176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Why This Is a Classification, Not Regression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Wine quality is a </a:t>
            </a:r>
            <a:r>
              <a:rPr lang="en-US" b="1" dirty="0"/>
              <a:t>label</a:t>
            </a:r>
            <a:r>
              <a:rPr lang="en-US" dirty="0"/>
              <a:t>, not a continuous number.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Classification</a:t>
            </a:r>
            <a:r>
              <a:rPr lang="en-US" dirty="0"/>
              <a:t>: predicts categories like 3, 4, 5… not “how close.”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Regression</a:t>
            </a:r>
            <a:r>
              <a:rPr lang="en-US" dirty="0"/>
              <a:t>: predicts values like 6.43 and cares about how close the prediction 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Our project: wine quality is one of 7 discrete classes (3–9), so it’s a </a:t>
            </a:r>
            <a:r>
              <a:rPr lang="en-US" b="1" dirty="0"/>
              <a:t>multi-class classification</a:t>
            </a:r>
            <a:r>
              <a:rPr lang="en-US" dirty="0"/>
              <a:t> problem.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and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65" y="2495825"/>
            <a:ext cx="6497200" cy="1181652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Target: Wine quality (integer from 3 to 9)</a:t>
            </a:r>
          </a:p>
          <a:p>
            <a:pPr>
              <a:lnSpc>
                <a:spcPct val="150000"/>
              </a:lnSpc>
            </a:pPr>
            <a:r>
              <a:rPr dirty="0"/>
              <a:t>Features: 11 chemical attributes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00954-9A01-ED13-6871-40C1C489EEC1}"/>
              </a:ext>
            </a:extLst>
          </p:cNvPr>
          <p:cNvSpPr txBox="1">
            <a:spLocks/>
          </p:cNvSpPr>
          <p:nvPr/>
        </p:nvSpPr>
        <p:spPr>
          <a:xfrm>
            <a:off x="1323400" y="3677477"/>
            <a:ext cx="7250758" cy="2749827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Fixed Acidity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Volatile acidity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Citric Acid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Residual Sugar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Chlorides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Free Sulfur Dioxide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Total Sulfur Dioxide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Density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Sulphates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Alcohol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61" y="2142664"/>
            <a:ext cx="8328992" cy="1044483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sz="1400" dirty="0"/>
              <a:t>Balanced version of UCI Wine Quality dataset from Kaggle.</a:t>
            </a:r>
          </a:p>
          <a:p>
            <a:pPr>
              <a:lnSpc>
                <a:spcPct val="125000"/>
              </a:lnSpc>
            </a:pPr>
            <a:r>
              <a:rPr sz="1400" dirty="0"/>
              <a:t>Link: </a:t>
            </a:r>
            <a:r>
              <a:rPr sz="1400" dirty="0">
                <a:hlinkClick r:id="rId2"/>
              </a:rPr>
              <a:t>https://www.kaggle.com/datasets/taweilo/wine-quality-dataset-balanced-classification</a:t>
            </a:r>
            <a:endParaRPr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A62E63-F22C-1D33-974C-59BFBA3505C2}"/>
              </a:ext>
            </a:extLst>
          </p:cNvPr>
          <p:cNvSpPr txBox="1">
            <a:spLocks/>
          </p:cNvSpPr>
          <p:nvPr/>
        </p:nvSpPr>
        <p:spPr>
          <a:xfrm>
            <a:off x="523461" y="3187146"/>
            <a:ext cx="8501269" cy="3478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sz="1400" dirty="0"/>
              <a:t>Why I Chose the Balanced Wine Dataset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1400" dirty="0"/>
              <a:t>The original UCI Wine Quality dataset has a highly imbalanced distribution — most wines are rated 5 or 6, and very few are rated 3 or 8. This makes it harder for a machine learning model to learn meaningful patterns for underrepresented classes.</a:t>
            </a:r>
          </a:p>
          <a:p>
            <a:pPr>
              <a:lnSpc>
                <a:spcPct val="125000"/>
              </a:lnSpc>
            </a:pPr>
            <a:r>
              <a:rPr lang="en-US" sz="1400" dirty="0"/>
              <a:t>In the </a:t>
            </a:r>
            <a:r>
              <a:rPr lang="en-US" sz="1400" b="1" dirty="0"/>
              <a:t>balanced version of the dataset, </a:t>
            </a:r>
            <a:r>
              <a:rPr lang="en-US" sz="1400" dirty="0"/>
              <a:t>all wine quality scores (3–9) appear in equal amounts. This allowed me to: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Train a fair model without adding bias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Use standard evaluation metrics like accuracy more reliably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Focus on comparing different classification algorithms without needing extra steps like oversampling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486" y="2403060"/>
            <a:ext cx="7964557" cy="41567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Logistic Regression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good starting model for classification problems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Simple and fast to train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Helps see how well simple patterns work on this 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Decision Tree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Handles more complex patterns and rules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Can work better when features combine in tricky ways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Easy to explain and show how the model makes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Libraries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AF7DF-9A2C-DE1C-1738-ED32751C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2299252"/>
            <a:ext cx="8030817" cy="429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pandas</a:t>
            </a:r>
            <a:r>
              <a:rPr lang="en-US" dirty="0"/>
              <a:t> – for loading and working with the dataset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matplotlib.pyplot</a:t>
            </a:r>
            <a:r>
              <a:rPr lang="en-US" b="1" dirty="0"/>
              <a:t> </a:t>
            </a:r>
            <a:r>
              <a:rPr lang="en-US" dirty="0"/>
              <a:t>– for basic plotting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seaborn</a:t>
            </a:r>
            <a:r>
              <a:rPr lang="en-US" dirty="0"/>
              <a:t> – for nicer-looking charts and heatmaps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sklearn.model_selection</a:t>
            </a:r>
            <a:r>
              <a:rPr lang="en-US" b="1" dirty="0"/>
              <a:t> </a:t>
            </a:r>
            <a:r>
              <a:rPr lang="en-US" dirty="0"/>
              <a:t>– to split data into training and testing sets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sklearn.linear_model</a:t>
            </a:r>
            <a:r>
              <a:rPr lang="en-US" b="1" dirty="0"/>
              <a:t> </a:t>
            </a:r>
            <a:r>
              <a:rPr lang="en-US" dirty="0"/>
              <a:t>– to use Logistic Regression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sklearn.tree</a:t>
            </a:r>
            <a:r>
              <a:rPr lang="en-US" b="1" dirty="0"/>
              <a:t> </a:t>
            </a:r>
            <a:r>
              <a:rPr lang="en-US" dirty="0"/>
              <a:t>– to use Decision Tree Classifier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sklearn.metrics</a:t>
            </a:r>
            <a:r>
              <a:rPr lang="en-US" b="1" dirty="0"/>
              <a:t> </a:t>
            </a:r>
            <a:r>
              <a:rPr lang="en-US" dirty="0"/>
              <a:t>– to check model accuracy and show confusion matrix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254</TotalTime>
  <Words>746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Wine Quality Prediction</vt:lpstr>
      <vt:lpstr>Problem Statement</vt:lpstr>
      <vt:lpstr>What Is Achieved</vt:lpstr>
      <vt:lpstr>Why It Is Important</vt:lpstr>
      <vt:lpstr>Is it a Classification or Regression ML Project?</vt:lpstr>
      <vt:lpstr>Target and Categories</vt:lpstr>
      <vt:lpstr>Dataset Used</vt:lpstr>
      <vt:lpstr>ML Algorithms Used</vt:lpstr>
      <vt:lpstr>ML Libraries Used</vt:lpstr>
      <vt:lpstr>Evaluation Criteria</vt:lpstr>
      <vt:lpstr>Model Performance</vt:lpstr>
      <vt:lpstr>Model Comparison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Анастасия Таукчи</cp:lastModifiedBy>
  <cp:revision>2</cp:revision>
  <dcterms:created xsi:type="dcterms:W3CDTF">2013-01-27T09:14:16Z</dcterms:created>
  <dcterms:modified xsi:type="dcterms:W3CDTF">2025-06-22T09:41:48Z</dcterms:modified>
  <cp:category/>
</cp:coreProperties>
</file>