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0" r:id="rId1"/>
  </p:sldMasterIdLst>
  <p:sldIdLst>
    <p:sldId id="263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3595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C574A2-6DB8-4AE8-9031-DEF2A867CF8E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5B3F5A0-635A-497B-8725-07ACBAE70FF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u="sng" dirty="0"/>
            <a:t>Ahmet:</a:t>
          </a:r>
          <a:r>
            <a:rPr lang="en-US" dirty="0"/>
            <a:t> </a:t>
          </a:r>
          <a:r>
            <a:rPr lang="en-US" dirty="0" err="1"/>
            <a:t>Supabase</a:t>
          </a:r>
          <a:r>
            <a:rPr lang="en-US" dirty="0"/>
            <a:t> integration, backend logic, and Quiz Mode functionality.</a:t>
          </a:r>
        </a:p>
      </dgm:t>
    </dgm:pt>
    <dgm:pt modelId="{3286C927-AB5B-43A8-97CC-23FA227AF72A}" type="parTrans" cxnId="{AD040DEE-5742-41C2-8420-1FA0244B8D2F}">
      <dgm:prSet/>
      <dgm:spPr/>
      <dgm:t>
        <a:bodyPr/>
        <a:lstStyle/>
        <a:p>
          <a:endParaRPr lang="en-US"/>
        </a:p>
      </dgm:t>
    </dgm:pt>
    <dgm:pt modelId="{0E994B66-D1D8-4275-A9CF-B3876F83E548}" type="sibTrans" cxnId="{AD040DEE-5742-41C2-8420-1FA0244B8D2F}">
      <dgm:prSet/>
      <dgm:spPr/>
      <dgm:t>
        <a:bodyPr/>
        <a:lstStyle/>
        <a:p>
          <a:endParaRPr lang="en-US"/>
        </a:p>
      </dgm:t>
    </dgm:pt>
    <dgm:pt modelId="{F181805E-FE3C-457F-87B4-484D290578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u="sng"/>
            <a:t>Joshua:</a:t>
          </a:r>
          <a:r>
            <a:rPr lang="en-US"/>
            <a:t> Authentication (Login/Signup), Add/Edit Deck and Card screens, UI/UX design, unit testing, and debugging full-deck issues.</a:t>
          </a:r>
        </a:p>
      </dgm:t>
    </dgm:pt>
    <dgm:pt modelId="{07AEA297-661B-45A6-9304-A9D3D6DA5F0E}" type="parTrans" cxnId="{6CD85999-7F04-4629-8DF3-26E61C3365D2}">
      <dgm:prSet/>
      <dgm:spPr/>
      <dgm:t>
        <a:bodyPr/>
        <a:lstStyle/>
        <a:p>
          <a:endParaRPr lang="en-US"/>
        </a:p>
      </dgm:t>
    </dgm:pt>
    <dgm:pt modelId="{2ACBAA7D-1CD3-400F-8582-A1D49FB6F07B}" type="sibTrans" cxnId="{6CD85999-7F04-4629-8DF3-26E61C3365D2}">
      <dgm:prSet/>
      <dgm:spPr/>
      <dgm:t>
        <a:bodyPr/>
        <a:lstStyle/>
        <a:p>
          <a:endParaRPr lang="en-US"/>
        </a:p>
      </dgm:t>
    </dgm:pt>
    <dgm:pt modelId="{A603171A-2C3B-451A-926C-40CE9F4623F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u="sng" dirty="0"/>
            <a:t>Anastasia:</a:t>
          </a:r>
          <a:r>
            <a:rPr lang="en-US" dirty="0"/>
            <a:t> Project management, wireframes, initial navigation, UI/UX design, Home screen, Explore Deck feature, Study Mode, unit testing and front-end debugging.</a:t>
          </a:r>
        </a:p>
      </dgm:t>
    </dgm:pt>
    <dgm:pt modelId="{C1BA46C7-7100-449E-9036-11244A12832C}" type="parTrans" cxnId="{635BD6AE-60DD-427E-AE60-291667F72005}">
      <dgm:prSet/>
      <dgm:spPr/>
      <dgm:t>
        <a:bodyPr/>
        <a:lstStyle/>
        <a:p>
          <a:endParaRPr lang="en-US"/>
        </a:p>
      </dgm:t>
    </dgm:pt>
    <dgm:pt modelId="{0990D894-4553-4A66-B15F-1F40CD77832D}" type="sibTrans" cxnId="{635BD6AE-60DD-427E-AE60-291667F72005}">
      <dgm:prSet/>
      <dgm:spPr/>
      <dgm:t>
        <a:bodyPr/>
        <a:lstStyle/>
        <a:p>
          <a:endParaRPr lang="en-US"/>
        </a:p>
      </dgm:t>
    </dgm:pt>
    <dgm:pt modelId="{E010649B-9974-4B36-8B84-9FD5E18BD282}" type="pres">
      <dgm:prSet presAssocID="{42C574A2-6DB8-4AE8-9031-DEF2A867CF8E}" presName="root" presStyleCnt="0">
        <dgm:presLayoutVars>
          <dgm:dir/>
          <dgm:resizeHandles val="exact"/>
        </dgm:presLayoutVars>
      </dgm:prSet>
      <dgm:spPr/>
    </dgm:pt>
    <dgm:pt modelId="{3779312C-E6B6-4BFF-A70B-99E3EA9F765E}" type="pres">
      <dgm:prSet presAssocID="{C5B3F5A0-635A-497B-8725-07ACBAE70FF3}" presName="compNode" presStyleCnt="0"/>
      <dgm:spPr/>
    </dgm:pt>
    <dgm:pt modelId="{646A5D5C-EA7A-4F95-99A4-2BF253886CAA}" type="pres">
      <dgm:prSet presAssocID="{C5B3F5A0-635A-497B-8725-07ACBAE70FF3}" presName="bgRect" presStyleLbl="bgShp" presStyleIdx="0" presStyleCnt="3"/>
      <dgm:spPr/>
    </dgm:pt>
    <dgm:pt modelId="{2A74F250-9B24-444A-842D-7A7349F5F45F}" type="pres">
      <dgm:prSet presAssocID="{C5B3F5A0-635A-497B-8725-07ACBAE70FF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76E8622E-A7AF-44E9-9A53-245BBFF59A02}" type="pres">
      <dgm:prSet presAssocID="{C5B3F5A0-635A-497B-8725-07ACBAE70FF3}" presName="spaceRect" presStyleCnt="0"/>
      <dgm:spPr/>
    </dgm:pt>
    <dgm:pt modelId="{8F797F92-70E6-4DCE-8434-D04B59729DE2}" type="pres">
      <dgm:prSet presAssocID="{C5B3F5A0-635A-497B-8725-07ACBAE70FF3}" presName="parTx" presStyleLbl="revTx" presStyleIdx="0" presStyleCnt="3">
        <dgm:presLayoutVars>
          <dgm:chMax val="0"/>
          <dgm:chPref val="0"/>
        </dgm:presLayoutVars>
      </dgm:prSet>
      <dgm:spPr/>
    </dgm:pt>
    <dgm:pt modelId="{899796E5-06AD-4E24-8B57-2E882B9BAB24}" type="pres">
      <dgm:prSet presAssocID="{0E994B66-D1D8-4275-A9CF-B3876F83E548}" presName="sibTrans" presStyleCnt="0"/>
      <dgm:spPr/>
    </dgm:pt>
    <dgm:pt modelId="{3087FA27-495D-45F1-990E-165C928F5BA0}" type="pres">
      <dgm:prSet presAssocID="{F181805E-FE3C-457F-87B4-484D290578A0}" presName="compNode" presStyleCnt="0"/>
      <dgm:spPr/>
    </dgm:pt>
    <dgm:pt modelId="{232F850D-0810-4F0A-BDE3-FEBFF4DF532F}" type="pres">
      <dgm:prSet presAssocID="{F181805E-FE3C-457F-87B4-484D290578A0}" presName="bgRect" presStyleLbl="bgShp" presStyleIdx="1" presStyleCnt="3"/>
      <dgm:spPr/>
    </dgm:pt>
    <dgm:pt modelId="{F8693C9F-E264-4F01-9072-8A77B0C8C6CF}" type="pres">
      <dgm:prSet presAssocID="{F181805E-FE3C-457F-87B4-484D290578A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D2CF727D-74E3-4493-AC4C-CCE602B42512}" type="pres">
      <dgm:prSet presAssocID="{F181805E-FE3C-457F-87B4-484D290578A0}" presName="spaceRect" presStyleCnt="0"/>
      <dgm:spPr/>
    </dgm:pt>
    <dgm:pt modelId="{3629B283-99AC-460A-8B86-833C5D2E0AD7}" type="pres">
      <dgm:prSet presAssocID="{F181805E-FE3C-457F-87B4-484D290578A0}" presName="parTx" presStyleLbl="revTx" presStyleIdx="1" presStyleCnt="3">
        <dgm:presLayoutVars>
          <dgm:chMax val="0"/>
          <dgm:chPref val="0"/>
        </dgm:presLayoutVars>
      </dgm:prSet>
      <dgm:spPr/>
    </dgm:pt>
    <dgm:pt modelId="{D23D8CAC-DFC9-4672-89E5-E30C713883D2}" type="pres">
      <dgm:prSet presAssocID="{2ACBAA7D-1CD3-400F-8582-A1D49FB6F07B}" presName="sibTrans" presStyleCnt="0"/>
      <dgm:spPr/>
    </dgm:pt>
    <dgm:pt modelId="{F43CD254-EADA-4133-AD3E-C54A9086AA11}" type="pres">
      <dgm:prSet presAssocID="{A603171A-2C3B-451A-926C-40CE9F4623F2}" presName="compNode" presStyleCnt="0"/>
      <dgm:spPr/>
    </dgm:pt>
    <dgm:pt modelId="{F6FCF760-FA62-4DE7-A97C-9D2FDFCA534A}" type="pres">
      <dgm:prSet presAssocID="{A603171A-2C3B-451A-926C-40CE9F4623F2}" presName="bgRect" presStyleLbl="bgShp" presStyleIdx="2" presStyleCnt="3"/>
      <dgm:spPr/>
    </dgm:pt>
    <dgm:pt modelId="{3C5857F8-6582-4E3A-9AD4-65D4A11430E2}" type="pres">
      <dgm:prSet presAssocID="{A603171A-2C3B-451A-926C-40CE9F4623F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DCAF967E-2D82-4939-9480-1F587EE672B1}" type="pres">
      <dgm:prSet presAssocID="{A603171A-2C3B-451A-926C-40CE9F4623F2}" presName="spaceRect" presStyleCnt="0"/>
      <dgm:spPr/>
    </dgm:pt>
    <dgm:pt modelId="{B0C8BEA6-CBAC-4498-9938-57869DEC6093}" type="pres">
      <dgm:prSet presAssocID="{A603171A-2C3B-451A-926C-40CE9F4623F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9454951-D015-478C-858D-5F2518798611}" type="presOf" srcId="{F181805E-FE3C-457F-87B4-484D290578A0}" destId="{3629B283-99AC-460A-8B86-833C5D2E0AD7}" srcOrd="0" destOrd="0" presId="urn:microsoft.com/office/officeart/2018/2/layout/IconVerticalSolidList"/>
    <dgm:cxn modelId="{FAACF575-F97E-4AA2-A913-D5076A58DDD9}" type="presOf" srcId="{C5B3F5A0-635A-497B-8725-07ACBAE70FF3}" destId="{8F797F92-70E6-4DCE-8434-D04B59729DE2}" srcOrd="0" destOrd="0" presId="urn:microsoft.com/office/officeart/2018/2/layout/IconVerticalSolidList"/>
    <dgm:cxn modelId="{6CD85999-7F04-4629-8DF3-26E61C3365D2}" srcId="{42C574A2-6DB8-4AE8-9031-DEF2A867CF8E}" destId="{F181805E-FE3C-457F-87B4-484D290578A0}" srcOrd="1" destOrd="0" parTransId="{07AEA297-661B-45A6-9304-A9D3D6DA5F0E}" sibTransId="{2ACBAA7D-1CD3-400F-8582-A1D49FB6F07B}"/>
    <dgm:cxn modelId="{E1B172A2-5882-435A-8CAF-61D7ED54E069}" type="presOf" srcId="{42C574A2-6DB8-4AE8-9031-DEF2A867CF8E}" destId="{E010649B-9974-4B36-8B84-9FD5E18BD282}" srcOrd="0" destOrd="0" presId="urn:microsoft.com/office/officeart/2018/2/layout/IconVerticalSolidList"/>
    <dgm:cxn modelId="{DCB41EAE-09D0-448A-9064-4FE5311FFFAA}" type="presOf" srcId="{A603171A-2C3B-451A-926C-40CE9F4623F2}" destId="{B0C8BEA6-CBAC-4498-9938-57869DEC6093}" srcOrd="0" destOrd="0" presId="urn:microsoft.com/office/officeart/2018/2/layout/IconVerticalSolidList"/>
    <dgm:cxn modelId="{635BD6AE-60DD-427E-AE60-291667F72005}" srcId="{42C574A2-6DB8-4AE8-9031-DEF2A867CF8E}" destId="{A603171A-2C3B-451A-926C-40CE9F4623F2}" srcOrd="2" destOrd="0" parTransId="{C1BA46C7-7100-449E-9036-11244A12832C}" sibTransId="{0990D894-4553-4A66-B15F-1F40CD77832D}"/>
    <dgm:cxn modelId="{AD040DEE-5742-41C2-8420-1FA0244B8D2F}" srcId="{42C574A2-6DB8-4AE8-9031-DEF2A867CF8E}" destId="{C5B3F5A0-635A-497B-8725-07ACBAE70FF3}" srcOrd="0" destOrd="0" parTransId="{3286C927-AB5B-43A8-97CC-23FA227AF72A}" sibTransId="{0E994B66-D1D8-4275-A9CF-B3876F83E548}"/>
    <dgm:cxn modelId="{7A98AA78-5018-477F-BA11-18F38C2138B6}" type="presParOf" srcId="{E010649B-9974-4B36-8B84-9FD5E18BD282}" destId="{3779312C-E6B6-4BFF-A70B-99E3EA9F765E}" srcOrd="0" destOrd="0" presId="urn:microsoft.com/office/officeart/2018/2/layout/IconVerticalSolidList"/>
    <dgm:cxn modelId="{AB639018-E3E5-4217-984F-88E06773CA6A}" type="presParOf" srcId="{3779312C-E6B6-4BFF-A70B-99E3EA9F765E}" destId="{646A5D5C-EA7A-4F95-99A4-2BF253886CAA}" srcOrd="0" destOrd="0" presId="urn:microsoft.com/office/officeart/2018/2/layout/IconVerticalSolidList"/>
    <dgm:cxn modelId="{388F7D44-52EA-4046-AEDF-E41C9629FC4B}" type="presParOf" srcId="{3779312C-E6B6-4BFF-A70B-99E3EA9F765E}" destId="{2A74F250-9B24-444A-842D-7A7349F5F45F}" srcOrd="1" destOrd="0" presId="urn:microsoft.com/office/officeart/2018/2/layout/IconVerticalSolidList"/>
    <dgm:cxn modelId="{881C2E7E-157E-42BB-A089-400D91E0036F}" type="presParOf" srcId="{3779312C-E6B6-4BFF-A70B-99E3EA9F765E}" destId="{76E8622E-A7AF-44E9-9A53-245BBFF59A02}" srcOrd="2" destOrd="0" presId="urn:microsoft.com/office/officeart/2018/2/layout/IconVerticalSolidList"/>
    <dgm:cxn modelId="{16D9B895-C56A-4935-8256-422CF6D2E137}" type="presParOf" srcId="{3779312C-E6B6-4BFF-A70B-99E3EA9F765E}" destId="{8F797F92-70E6-4DCE-8434-D04B59729DE2}" srcOrd="3" destOrd="0" presId="urn:microsoft.com/office/officeart/2018/2/layout/IconVerticalSolidList"/>
    <dgm:cxn modelId="{A13DDB8F-8F97-441B-9F37-6708D638E5E5}" type="presParOf" srcId="{E010649B-9974-4B36-8B84-9FD5E18BD282}" destId="{899796E5-06AD-4E24-8B57-2E882B9BAB24}" srcOrd="1" destOrd="0" presId="urn:microsoft.com/office/officeart/2018/2/layout/IconVerticalSolidList"/>
    <dgm:cxn modelId="{59738697-E6BB-4645-93CE-1A7AB631C699}" type="presParOf" srcId="{E010649B-9974-4B36-8B84-9FD5E18BD282}" destId="{3087FA27-495D-45F1-990E-165C928F5BA0}" srcOrd="2" destOrd="0" presId="urn:microsoft.com/office/officeart/2018/2/layout/IconVerticalSolidList"/>
    <dgm:cxn modelId="{D71A3265-DA88-4D62-8AF4-AB081EDEBC8E}" type="presParOf" srcId="{3087FA27-495D-45F1-990E-165C928F5BA0}" destId="{232F850D-0810-4F0A-BDE3-FEBFF4DF532F}" srcOrd="0" destOrd="0" presId="urn:microsoft.com/office/officeart/2018/2/layout/IconVerticalSolidList"/>
    <dgm:cxn modelId="{54C5739E-EC82-4A91-BE73-283DA76A9E89}" type="presParOf" srcId="{3087FA27-495D-45F1-990E-165C928F5BA0}" destId="{F8693C9F-E264-4F01-9072-8A77B0C8C6CF}" srcOrd="1" destOrd="0" presId="urn:microsoft.com/office/officeart/2018/2/layout/IconVerticalSolidList"/>
    <dgm:cxn modelId="{5D9CF244-C577-4528-B70C-BBBC8A47B254}" type="presParOf" srcId="{3087FA27-495D-45F1-990E-165C928F5BA0}" destId="{D2CF727D-74E3-4493-AC4C-CCE602B42512}" srcOrd="2" destOrd="0" presId="urn:microsoft.com/office/officeart/2018/2/layout/IconVerticalSolidList"/>
    <dgm:cxn modelId="{C9599E7F-B1EB-48AE-857F-E8AF766D8631}" type="presParOf" srcId="{3087FA27-495D-45F1-990E-165C928F5BA0}" destId="{3629B283-99AC-460A-8B86-833C5D2E0AD7}" srcOrd="3" destOrd="0" presId="urn:microsoft.com/office/officeart/2018/2/layout/IconVerticalSolidList"/>
    <dgm:cxn modelId="{241BCF1F-B926-44E4-9148-8C81FDCDB6BD}" type="presParOf" srcId="{E010649B-9974-4B36-8B84-9FD5E18BD282}" destId="{D23D8CAC-DFC9-4672-89E5-E30C713883D2}" srcOrd="3" destOrd="0" presId="urn:microsoft.com/office/officeart/2018/2/layout/IconVerticalSolidList"/>
    <dgm:cxn modelId="{5B056BC7-688B-484B-9E0D-AA583208C577}" type="presParOf" srcId="{E010649B-9974-4B36-8B84-9FD5E18BD282}" destId="{F43CD254-EADA-4133-AD3E-C54A9086AA11}" srcOrd="4" destOrd="0" presId="urn:microsoft.com/office/officeart/2018/2/layout/IconVerticalSolidList"/>
    <dgm:cxn modelId="{45A737A2-08FE-4967-8DFC-D7CF85B80420}" type="presParOf" srcId="{F43CD254-EADA-4133-AD3E-C54A9086AA11}" destId="{F6FCF760-FA62-4DE7-A97C-9D2FDFCA534A}" srcOrd="0" destOrd="0" presId="urn:microsoft.com/office/officeart/2018/2/layout/IconVerticalSolidList"/>
    <dgm:cxn modelId="{9F0E8660-AFAF-4855-B814-4178E85D9551}" type="presParOf" srcId="{F43CD254-EADA-4133-AD3E-C54A9086AA11}" destId="{3C5857F8-6582-4E3A-9AD4-65D4A11430E2}" srcOrd="1" destOrd="0" presId="urn:microsoft.com/office/officeart/2018/2/layout/IconVerticalSolidList"/>
    <dgm:cxn modelId="{6481BFCA-A4B9-4C9D-8B91-A8C716933F94}" type="presParOf" srcId="{F43CD254-EADA-4133-AD3E-C54A9086AA11}" destId="{DCAF967E-2D82-4939-9480-1F587EE672B1}" srcOrd="2" destOrd="0" presId="urn:microsoft.com/office/officeart/2018/2/layout/IconVerticalSolidList"/>
    <dgm:cxn modelId="{80564E17-8A7C-4E76-8E27-D63C77B280BC}" type="presParOf" srcId="{F43CD254-EADA-4133-AD3E-C54A9086AA11}" destId="{B0C8BEA6-CBAC-4498-9938-57869DEC609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EF88E2-7D57-4293-BF8E-06485A90A0DF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65B2A6A-D48D-4E2F-BC8A-0659FB6551B8}">
      <dgm:prSet/>
      <dgm:spPr/>
      <dgm:t>
        <a:bodyPr/>
        <a:lstStyle/>
        <a:p>
          <a:pPr>
            <a:buNone/>
          </a:pPr>
          <a:r>
            <a:rPr lang="en-US" b="1" dirty="0" err="1"/>
            <a:t>Supabase</a:t>
          </a:r>
          <a:r>
            <a:rPr lang="en-US" b="1" dirty="0"/>
            <a:t>: c</a:t>
          </a:r>
          <a:r>
            <a:rPr lang="en-US" dirty="0"/>
            <a:t>loud-based database used for storing decks, cards, and handling user authentication.</a:t>
          </a:r>
        </a:p>
      </dgm:t>
    </dgm:pt>
    <dgm:pt modelId="{1A16EFEF-B16A-4456-9B42-9FF77A6510F0}" type="parTrans" cxnId="{B455182B-5EDB-402C-AA93-947B0B0E25DD}">
      <dgm:prSet/>
      <dgm:spPr/>
      <dgm:t>
        <a:bodyPr/>
        <a:lstStyle/>
        <a:p>
          <a:endParaRPr lang="en-US"/>
        </a:p>
      </dgm:t>
    </dgm:pt>
    <dgm:pt modelId="{9D622228-98C9-42CF-BB0B-2DDE8068EEBD}" type="sibTrans" cxnId="{B455182B-5EDB-402C-AA93-947B0B0E25DD}">
      <dgm:prSet/>
      <dgm:spPr/>
      <dgm:t>
        <a:bodyPr/>
        <a:lstStyle/>
        <a:p>
          <a:endParaRPr lang="en-US"/>
        </a:p>
      </dgm:t>
    </dgm:pt>
    <dgm:pt modelId="{3FA24F8E-0092-4F66-A9E3-E26AA77D424E}">
      <dgm:prSet/>
      <dgm:spPr/>
      <dgm:t>
        <a:bodyPr/>
        <a:lstStyle/>
        <a:p>
          <a:pPr>
            <a:buNone/>
          </a:pPr>
          <a:r>
            <a:rPr lang="en-US" b="1" dirty="0" err="1"/>
            <a:t>Zustand</a:t>
          </a:r>
          <a:r>
            <a:rPr lang="en-US" b="1" dirty="0"/>
            <a:t>: lightweight global state management.</a:t>
          </a:r>
          <a:endParaRPr lang="en-US" dirty="0"/>
        </a:p>
      </dgm:t>
    </dgm:pt>
    <dgm:pt modelId="{20E1F5CA-C779-40D6-9F4F-498A792450DE}" type="parTrans" cxnId="{98EFA9B0-13A1-4243-A971-101C0F586FBF}">
      <dgm:prSet/>
      <dgm:spPr/>
      <dgm:t>
        <a:bodyPr/>
        <a:lstStyle/>
        <a:p>
          <a:endParaRPr lang="en-US"/>
        </a:p>
      </dgm:t>
    </dgm:pt>
    <dgm:pt modelId="{5883A6F5-E53F-4D5B-89A2-1EFB645FC778}" type="sibTrans" cxnId="{98EFA9B0-13A1-4243-A971-101C0F586FBF}">
      <dgm:prSet/>
      <dgm:spPr/>
      <dgm:t>
        <a:bodyPr/>
        <a:lstStyle/>
        <a:p>
          <a:endParaRPr lang="en-US"/>
        </a:p>
      </dgm:t>
    </dgm:pt>
    <dgm:pt modelId="{3321A22D-95D5-4726-AF48-A46BFD208DDE}">
      <dgm:prSet/>
      <dgm:spPr/>
      <dgm:t>
        <a:bodyPr/>
        <a:lstStyle/>
        <a:p>
          <a:pPr>
            <a:buNone/>
          </a:pPr>
          <a:r>
            <a:rPr lang="en-US" b="1" dirty="0" err="1"/>
            <a:t>Formik</a:t>
          </a:r>
          <a:r>
            <a:rPr lang="en-US" b="1" dirty="0"/>
            <a:t> + Yup: </a:t>
          </a:r>
          <a:r>
            <a:rPr lang="en-US" dirty="0"/>
            <a:t>form input and validation.</a:t>
          </a:r>
        </a:p>
      </dgm:t>
    </dgm:pt>
    <dgm:pt modelId="{8BA92816-A519-4335-9EA5-552DB44487BA}" type="parTrans" cxnId="{F72CBD17-B73D-451D-AD05-8247BCD20AFD}">
      <dgm:prSet/>
      <dgm:spPr/>
      <dgm:t>
        <a:bodyPr/>
        <a:lstStyle/>
        <a:p>
          <a:endParaRPr lang="en-US"/>
        </a:p>
      </dgm:t>
    </dgm:pt>
    <dgm:pt modelId="{25F799BA-E9B5-439E-A9FA-4A5E960899AC}" type="sibTrans" cxnId="{F72CBD17-B73D-451D-AD05-8247BCD20AFD}">
      <dgm:prSet/>
      <dgm:spPr/>
      <dgm:t>
        <a:bodyPr/>
        <a:lstStyle/>
        <a:p>
          <a:endParaRPr lang="en-US"/>
        </a:p>
      </dgm:t>
    </dgm:pt>
    <dgm:pt modelId="{2310D160-9E38-423B-82E7-75E33EDE912F}">
      <dgm:prSet/>
      <dgm:spPr/>
      <dgm:t>
        <a:bodyPr/>
        <a:lstStyle/>
        <a:p>
          <a:pPr>
            <a:buNone/>
          </a:pPr>
          <a:r>
            <a:rPr lang="en-US" b="1" dirty="0"/>
            <a:t>Expo Router: n</a:t>
          </a:r>
          <a:r>
            <a:rPr lang="en-US" dirty="0"/>
            <a:t>avigation between screens.</a:t>
          </a:r>
        </a:p>
      </dgm:t>
    </dgm:pt>
    <dgm:pt modelId="{E65E5923-61DE-4DED-9403-0F69A0359439}" type="parTrans" cxnId="{0BEA0A20-615B-4522-BF64-8AB2B94ECC3B}">
      <dgm:prSet/>
      <dgm:spPr/>
      <dgm:t>
        <a:bodyPr/>
        <a:lstStyle/>
        <a:p>
          <a:endParaRPr lang="en-US"/>
        </a:p>
      </dgm:t>
    </dgm:pt>
    <dgm:pt modelId="{7FD6F717-C586-4856-A095-93CBEA13B31B}" type="sibTrans" cxnId="{0BEA0A20-615B-4522-BF64-8AB2B94ECC3B}">
      <dgm:prSet/>
      <dgm:spPr/>
      <dgm:t>
        <a:bodyPr/>
        <a:lstStyle/>
        <a:p>
          <a:endParaRPr lang="en-US"/>
        </a:p>
      </dgm:t>
    </dgm:pt>
    <dgm:pt modelId="{6FB0AC30-0F2E-4FCA-9A25-A55A8E80A75F}">
      <dgm:prSet/>
      <dgm:spPr/>
      <dgm:t>
        <a:bodyPr/>
        <a:lstStyle/>
        <a:p>
          <a:pPr>
            <a:buNone/>
          </a:pPr>
          <a:r>
            <a:rPr lang="en-US" b="1" dirty="0" err="1"/>
            <a:t>ExpressJS</a:t>
          </a:r>
          <a:r>
            <a:rPr lang="en-US" b="1" dirty="0"/>
            <a:t>: c</a:t>
          </a:r>
          <a:r>
            <a:rPr lang="en-US" dirty="0"/>
            <a:t>ustom backend API.</a:t>
          </a:r>
        </a:p>
      </dgm:t>
    </dgm:pt>
    <dgm:pt modelId="{8448F6D3-0287-4DDA-A324-2A6E5A10BD73}" type="parTrans" cxnId="{6C04F6AE-8AC0-43A9-B7F5-AA8DB839F66C}">
      <dgm:prSet/>
      <dgm:spPr/>
      <dgm:t>
        <a:bodyPr/>
        <a:lstStyle/>
        <a:p>
          <a:endParaRPr lang="en-US"/>
        </a:p>
      </dgm:t>
    </dgm:pt>
    <dgm:pt modelId="{B4032761-78F1-43B9-9329-0D3A1859F296}" type="sibTrans" cxnId="{6C04F6AE-8AC0-43A9-B7F5-AA8DB839F66C}">
      <dgm:prSet/>
      <dgm:spPr/>
      <dgm:t>
        <a:bodyPr/>
        <a:lstStyle/>
        <a:p>
          <a:endParaRPr lang="en-US"/>
        </a:p>
      </dgm:t>
    </dgm:pt>
    <dgm:pt modelId="{B2D96CE8-539F-4A99-A1E9-C457C968FE13}">
      <dgm:prSet/>
      <dgm:spPr/>
      <dgm:t>
        <a:bodyPr/>
        <a:lstStyle/>
        <a:p>
          <a:pPr>
            <a:buNone/>
          </a:pPr>
          <a:r>
            <a:rPr lang="en-US" dirty="0" err="1"/>
            <a:t>AsyncStorage</a:t>
          </a:r>
          <a:r>
            <a:rPr lang="en-US" dirty="0"/>
            <a:t>: saving user progress and decks locally for offline access and a smoother study experience.</a:t>
          </a:r>
        </a:p>
      </dgm:t>
    </dgm:pt>
    <dgm:pt modelId="{4E5113F1-6F9F-4B80-A769-1CADBDE47AA6}" type="parTrans" cxnId="{C1660147-9D84-42BC-AD6A-70FC7AEE5E82}">
      <dgm:prSet/>
      <dgm:spPr/>
      <dgm:t>
        <a:bodyPr/>
        <a:lstStyle/>
        <a:p>
          <a:endParaRPr lang="en-US"/>
        </a:p>
      </dgm:t>
    </dgm:pt>
    <dgm:pt modelId="{604B300E-D5AA-4D54-BDDF-C1572B78203D}" type="sibTrans" cxnId="{C1660147-9D84-42BC-AD6A-70FC7AEE5E82}">
      <dgm:prSet/>
      <dgm:spPr/>
      <dgm:t>
        <a:bodyPr/>
        <a:lstStyle/>
        <a:p>
          <a:endParaRPr lang="en-US"/>
        </a:p>
      </dgm:t>
    </dgm:pt>
    <dgm:pt modelId="{70FE7BF5-FED0-4CBF-B324-AC30C939B56E}" type="pres">
      <dgm:prSet presAssocID="{29EF88E2-7D57-4293-BF8E-06485A90A0DF}" presName="linear" presStyleCnt="0">
        <dgm:presLayoutVars>
          <dgm:animLvl val="lvl"/>
          <dgm:resizeHandles val="exact"/>
        </dgm:presLayoutVars>
      </dgm:prSet>
      <dgm:spPr/>
    </dgm:pt>
    <dgm:pt modelId="{C22851BF-B3B4-4EA6-AA8D-8E18AA7FE5B2}" type="pres">
      <dgm:prSet presAssocID="{F65B2A6A-D48D-4E2F-BC8A-0659FB6551B8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9F09610A-59FD-44F7-BDB0-20633482C9A8}" type="pres">
      <dgm:prSet presAssocID="{9D622228-98C9-42CF-BB0B-2DDE8068EEBD}" presName="spacer" presStyleCnt="0"/>
      <dgm:spPr/>
    </dgm:pt>
    <dgm:pt modelId="{2B11FE06-F563-455A-B4FC-FD0D1B566A41}" type="pres">
      <dgm:prSet presAssocID="{3FA24F8E-0092-4F66-A9E3-E26AA77D424E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29E21476-0771-4D4A-9DC4-356987B6869F}" type="pres">
      <dgm:prSet presAssocID="{5883A6F5-E53F-4D5B-89A2-1EFB645FC778}" presName="spacer" presStyleCnt="0"/>
      <dgm:spPr/>
    </dgm:pt>
    <dgm:pt modelId="{47D1F7F5-9215-4FF6-94EC-7B30E540B276}" type="pres">
      <dgm:prSet presAssocID="{B2D96CE8-539F-4A99-A1E9-C457C968FE13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0CE669A6-AAF0-489C-8792-52111C7E1885}" type="pres">
      <dgm:prSet presAssocID="{604B300E-D5AA-4D54-BDDF-C1572B78203D}" presName="spacer" presStyleCnt="0"/>
      <dgm:spPr/>
    </dgm:pt>
    <dgm:pt modelId="{EB41F8AB-5DE8-477D-A07E-755B92819561}" type="pres">
      <dgm:prSet presAssocID="{3321A22D-95D5-4726-AF48-A46BFD208DDE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602AFE77-EB04-43D7-BB7A-8C56000A12A5}" type="pres">
      <dgm:prSet presAssocID="{25F799BA-E9B5-439E-A9FA-4A5E960899AC}" presName="spacer" presStyleCnt="0"/>
      <dgm:spPr/>
    </dgm:pt>
    <dgm:pt modelId="{60016C82-692D-4D76-B6BB-20C07B65AE29}" type="pres">
      <dgm:prSet presAssocID="{2310D160-9E38-423B-82E7-75E33EDE912F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76365791-92CD-4A55-87F0-80132338D247}" type="pres">
      <dgm:prSet presAssocID="{7FD6F717-C586-4856-A095-93CBEA13B31B}" presName="spacer" presStyleCnt="0"/>
      <dgm:spPr/>
    </dgm:pt>
    <dgm:pt modelId="{1C470D63-809E-4096-9467-D4EE60D30748}" type="pres">
      <dgm:prSet presAssocID="{6FB0AC30-0F2E-4FCA-9A25-A55A8E80A75F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18DB9707-7FAF-4FBC-9385-AB42548DE3FB}" type="presOf" srcId="{3321A22D-95D5-4726-AF48-A46BFD208DDE}" destId="{EB41F8AB-5DE8-477D-A07E-755B92819561}" srcOrd="0" destOrd="0" presId="urn:microsoft.com/office/officeart/2005/8/layout/vList2"/>
    <dgm:cxn modelId="{F72CBD17-B73D-451D-AD05-8247BCD20AFD}" srcId="{29EF88E2-7D57-4293-BF8E-06485A90A0DF}" destId="{3321A22D-95D5-4726-AF48-A46BFD208DDE}" srcOrd="3" destOrd="0" parTransId="{8BA92816-A519-4335-9EA5-552DB44487BA}" sibTransId="{25F799BA-E9B5-439E-A9FA-4A5E960899AC}"/>
    <dgm:cxn modelId="{0BEA0A20-615B-4522-BF64-8AB2B94ECC3B}" srcId="{29EF88E2-7D57-4293-BF8E-06485A90A0DF}" destId="{2310D160-9E38-423B-82E7-75E33EDE912F}" srcOrd="4" destOrd="0" parTransId="{E65E5923-61DE-4DED-9403-0F69A0359439}" sibTransId="{7FD6F717-C586-4856-A095-93CBEA13B31B}"/>
    <dgm:cxn modelId="{B455182B-5EDB-402C-AA93-947B0B0E25DD}" srcId="{29EF88E2-7D57-4293-BF8E-06485A90A0DF}" destId="{F65B2A6A-D48D-4E2F-BC8A-0659FB6551B8}" srcOrd="0" destOrd="0" parTransId="{1A16EFEF-B16A-4456-9B42-9FF77A6510F0}" sibTransId="{9D622228-98C9-42CF-BB0B-2DDE8068EEBD}"/>
    <dgm:cxn modelId="{C1660147-9D84-42BC-AD6A-70FC7AEE5E82}" srcId="{29EF88E2-7D57-4293-BF8E-06485A90A0DF}" destId="{B2D96CE8-539F-4A99-A1E9-C457C968FE13}" srcOrd="2" destOrd="0" parTransId="{4E5113F1-6F9F-4B80-A769-1CADBDE47AA6}" sibTransId="{604B300E-D5AA-4D54-BDDF-C1572B78203D}"/>
    <dgm:cxn modelId="{79E0594D-6A3D-4107-949B-9BD903F8CEB8}" type="presOf" srcId="{3FA24F8E-0092-4F66-A9E3-E26AA77D424E}" destId="{2B11FE06-F563-455A-B4FC-FD0D1B566A41}" srcOrd="0" destOrd="0" presId="urn:microsoft.com/office/officeart/2005/8/layout/vList2"/>
    <dgm:cxn modelId="{08030F9E-D451-4876-9959-FF75123607D1}" type="presOf" srcId="{6FB0AC30-0F2E-4FCA-9A25-A55A8E80A75F}" destId="{1C470D63-809E-4096-9467-D4EE60D30748}" srcOrd="0" destOrd="0" presId="urn:microsoft.com/office/officeart/2005/8/layout/vList2"/>
    <dgm:cxn modelId="{6C04F6AE-8AC0-43A9-B7F5-AA8DB839F66C}" srcId="{29EF88E2-7D57-4293-BF8E-06485A90A0DF}" destId="{6FB0AC30-0F2E-4FCA-9A25-A55A8E80A75F}" srcOrd="5" destOrd="0" parTransId="{8448F6D3-0287-4DDA-A324-2A6E5A10BD73}" sibTransId="{B4032761-78F1-43B9-9329-0D3A1859F296}"/>
    <dgm:cxn modelId="{98EFA9B0-13A1-4243-A971-101C0F586FBF}" srcId="{29EF88E2-7D57-4293-BF8E-06485A90A0DF}" destId="{3FA24F8E-0092-4F66-A9E3-E26AA77D424E}" srcOrd="1" destOrd="0" parTransId="{20E1F5CA-C779-40D6-9F4F-498A792450DE}" sibTransId="{5883A6F5-E53F-4D5B-89A2-1EFB645FC778}"/>
    <dgm:cxn modelId="{EFF910B4-948B-48E4-98F8-A5734DDC5839}" type="presOf" srcId="{B2D96CE8-539F-4A99-A1E9-C457C968FE13}" destId="{47D1F7F5-9215-4FF6-94EC-7B30E540B276}" srcOrd="0" destOrd="0" presId="urn:microsoft.com/office/officeart/2005/8/layout/vList2"/>
    <dgm:cxn modelId="{B9AB9FBE-AFD4-41A4-827B-B1F5CABB7892}" type="presOf" srcId="{29EF88E2-7D57-4293-BF8E-06485A90A0DF}" destId="{70FE7BF5-FED0-4CBF-B324-AC30C939B56E}" srcOrd="0" destOrd="0" presId="urn:microsoft.com/office/officeart/2005/8/layout/vList2"/>
    <dgm:cxn modelId="{FFFFFFC0-2E80-4605-B3E0-DA807496E5A6}" type="presOf" srcId="{F65B2A6A-D48D-4E2F-BC8A-0659FB6551B8}" destId="{C22851BF-B3B4-4EA6-AA8D-8E18AA7FE5B2}" srcOrd="0" destOrd="0" presId="urn:microsoft.com/office/officeart/2005/8/layout/vList2"/>
    <dgm:cxn modelId="{F54CA3D4-E610-4B6D-90BB-8C673C5FA437}" type="presOf" srcId="{2310D160-9E38-423B-82E7-75E33EDE912F}" destId="{60016C82-692D-4D76-B6BB-20C07B65AE29}" srcOrd="0" destOrd="0" presId="urn:microsoft.com/office/officeart/2005/8/layout/vList2"/>
    <dgm:cxn modelId="{88564A3F-3706-4595-8620-37D3BED2A7DC}" type="presParOf" srcId="{70FE7BF5-FED0-4CBF-B324-AC30C939B56E}" destId="{C22851BF-B3B4-4EA6-AA8D-8E18AA7FE5B2}" srcOrd="0" destOrd="0" presId="urn:microsoft.com/office/officeart/2005/8/layout/vList2"/>
    <dgm:cxn modelId="{98BF16CC-2767-478E-85F5-5E1D1903CB71}" type="presParOf" srcId="{70FE7BF5-FED0-4CBF-B324-AC30C939B56E}" destId="{9F09610A-59FD-44F7-BDB0-20633482C9A8}" srcOrd="1" destOrd="0" presId="urn:microsoft.com/office/officeart/2005/8/layout/vList2"/>
    <dgm:cxn modelId="{47B296EA-E8A4-434F-AA91-AB22C3732C34}" type="presParOf" srcId="{70FE7BF5-FED0-4CBF-B324-AC30C939B56E}" destId="{2B11FE06-F563-455A-B4FC-FD0D1B566A41}" srcOrd="2" destOrd="0" presId="urn:microsoft.com/office/officeart/2005/8/layout/vList2"/>
    <dgm:cxn modelId="{3F9FF41F-1643-46A1-B583-67F80FE974E9}" type="presParOf" srcId="{70FE7BF5-FED0-4CBF-B324-AC30C939B56E}" destId="{29E21476-0771-4D4A-9DC4-356987B6869F}" srcOrd="3" destOrd="0" presId="urn:microsoft.com/office/officeart/2005/8/layout/vList2"/>
    <dgm:cxn modelId="{62C3624E-D469-4DCF-A611-F32AAE55565B}" type="presParOf" srcId="{70FE7BF5-FED0-4CBF-B324-AC30C939B56E}" destId="{47D1F7F5-9215-4FF6-94EC-7B30E540B276}" srcOrd="4" destOrd="0" presId="urn:microsoft.com/office/officeart/2005/8/layout/vList2"/>
    <dgm:cxn modelId="{9AD3C6D4-BBA7-4AD3-BF10-9F6930FED579}" type="presParOf" srcId="{70FE7BF5-FED0-4CBF-B324-AC30C939B56E}" destId="{0CE669A6-AAF0-489C-8792-52111C7E1885}" srcOrd="5" destOrd="0" presId="urn:microsoft.com/office/officeart/2005/8/layout/vList2"/>
    <dgm:cxn modelId="{818873C0-117A-4C57-857E-15B35035D7CC}" type="presParOf" srcId="{70FE7BF5-FED0-4CBF-B324-AC30C939B56E}" destId="{EB41F8AB-5DE8-477D-A07E-755B92819561}" srcOrd="6" destOrd="0" presId="urn:microsoft.com/office/officeart/2005/8/layout/vList2"/>
    <dgm:cxn modelId="{EA79ECC8-9DA6-4284-A210-BBB735089BFF}" type="presParOf" srcId="{70FE7BF5-FED0-4CBF-B324-AC30C939B56E}" destId="{602AFE77-EB04-43D7-BB7A-8C56000A12A5}" srcOrd="7" destOrd="0" presId="urn:microsoft.com/office/officeart/2005/8/layout/vList2"/>
    <dgm:cxn modelId="{96424BBA-82FF-403E-81FE-6D2ABD226E3F}" type="presParOf" srcId="{70FE7BF5-FED0-4CBF-B324-AC30C939B56E}" destId="{60016C82-692D-4D76-B6BB-20C07B65AE29}" srcOrd="8" destOrd="0" presId="urn:microsoft.com/office/officeart/2005/8/layout/vList2"/>
    <dgm:cxn modelId="{A7681A5E-CD5C-4294-A6ED-FA39AD220F64}" type="presParOf" srcId="{70FE7BF5-FED0-4CBF-B324-AC30C939B56E}" destId="{76365791-92CD-4A55-87F0-80132338D247}" srcOrd="9" destOrd="0" presId="urn:microsoft.com/office/officeart/2005/8/layout/vList2"/>
    <dgm:cxn modelId="{3710FF6F-382A-4019-A282-ACAE254B9F70}" type="presParOf" srcId="{70FE7BF5-FED0-4CBF-B324-AC30C939B56E}" destId="{1C470D63-809E-4096-9467-D4EE60D30748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E6A6CE9-968B-45A4-8367-D0EDF1F62390}" type="doc">
      <dgm:prSet loTypeId="urn:microsoft.com/office/officeart/2005/8/layout/matrix3" loCatId="matrix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D77F2626-6F81-4992-AD4D-6A97CB3DF7F5}">
      <dgm:prSet/>
      <dgm:spPr/>
      <dgm:t>
        <a:bodyPr/>
        <a:lstStyle/>
        <a:p>
          <a:r>
            <a:rPr lang="en-US" b="1" dirty="0"/>
            <a:t>Team Communication:</a:t>
          </a:r>
          <a:br>
            <a:rPr lang="en-US" dirty="0"/>
          </a:br>
          <a:r>
            <a:rPr lang="en-US" dirty="0"/>
            <a:t>Improved through GitHub Projects, retrospectives, and in-person meetings.</a:t>
          </a:r>
        </a:p>
      </dgm:t>
    </dgm:pt>
    <dgm:pt modelId="{FB552CEA-AAB4-4E8D-B598-D86E92037EF1}" type="parTrans" cxnId="{2A075FFD-65CE-4262-BEAC-6FDB11F4A62E}">
      <dgm:prSet/>
      <dgm:spPr/>
      <dgm:t>
        <a:bodyPr/>
        <a:lstStyle/>
        <a:p>
          <a:endParaRPr lang="en-US"/>
        </a:p>
      </dgm:t>
    </dgm:pt>
    <dgm:pt modelId="{8A5D6E90-AF4C-4FE9-B370-BE0A96E36E9F}" type="sibTrans" cxnId="{2A075FFD-65CE-4262-BEAC-6FDB11F4A62E}">
      <dgm:prSet/>
      <dgm:spPr/>
      <dgm:t>
        <a:bodyPr/>
        <a:lstStyle/>
        <a:p>
          <a:endParaRPr lang="en-US"/>
        </a:p>
      </dgm:t>
    </dgm:pt>
    <dgm:pt modelId="{C38C2A3F-2775-49D3-BE81-3A107713A466}">
      <dgm:prSet/>
      <dgm:spPr/>
      <dgm:t>
        <a:bodyPr/>
        <a:lstStyle/>
        <a:p>
          <a:pPr>
            <a:buNone/>
          </a:pPr>
          <a:r>
            <a:rPr lang="en-US" b="1" dirty="0"/>
            <a:t>Simulators &amp; Devices:</a:t>
          </a:r>
          <a:br>
            <a:rPr lang="en-US" dirty="0"/>
          </a:br>
          <a:r>
            <a:rPr lang="en-US" dirty="0"/>
            <a:t>Required constant cross checking.</a:t>
          </a:r>
        </a:p>
      </dgm:t>
    </dgm:pt>
    <dgm:pt modelId="{4BE240AB-80D1-4920-9B50-C0F88A5EDE22}" type="parTrans" cxnId="{8DE21E35-F0DC-43DB-956B-D61AC1749C1C}">
      <dgm:prSet/>
      <dgm:spPr/>
      <dgm:t>
        <a:bodyPr/>
        <a:lstStyle/>
        <a:p>
          <a:endParaRPr lang="en-US"/>
        </a:p>
      </dgm:t>
    </dgm:pt>
    <dgm:pt modelId="{44FA2CA4-71EC-4FD8-8022-D56B5158FC72}" type="sibTrans" cxnId="{8DE21E35-F0DC-43DB-956B-D61AC1749C1C}">
      <dgm:prSet/>
      <dgm:spPr/>
      <dgm:t>
        <a:bodyPr/>
        <a:lstStyle/>
        <a:p>
          <a:endParaRPr lang="en-US"/>
        </a:p>
      </dgm:t>
    </dgm:pt>
    <dgm:pt modelId="{2C5492C7-F5A9-4F54-88C8-C9972D405E9F}">
      <dgm:prSet/>
      <dgm:spPr/>
      <dgm:t>
        <a:bodyPr/>
        <a:lstStyle/>
        <a:p>
          <a:pPr>
            <a:buNone/>
          </a:pPr>
          <a:r>
            <a:rPr lang="en-US" b="1" dirty="0"/>
            <a:t>Custom Backend:</a:t>
          </a:r>
          <a:br>
            <a:rPr lang="en-US" dirty="0"/>
          </a:br>
          <a:r>
            <a:rPr lang="en-US" dirty="0"/>
            <a:t>Ongoing development and debugging of Express API endpoints.</a:t>
          </a:r>
        </a:p>
      </dgm:t>
    </dgm:pt>
    <dgm:pt modelId="{687866D1-09D1-4BAD-B458-993AAC45325E}" type="parTrans" cxnId="{4051E1F5-4CF5-411E-86EE-D5011176BFDC}">
      <dgm:prSet/>
      <dgm:spPr/>
      <dgm:t>
        <a:bodyPr/>
        <a:lstStyle/>
        <a:p>
          <a:endParaRPr lang="en-US"/>
        </a:p>
      </dgm:t>
    </dgm:pt>
    <dgm:pt modelId="{E6D3B561-FBB3-4ACB-90D5-733DBB3D6BBF}" type="sibTrans" cxnId="{4051E1F5-4CF5-411E-86EE-D5011176BFDC}">
      <dgm:prSet/>
      <dgm:spPr/>
      <dgm:t>
        <a:bodyPr/>
        <a:lstStyle/>
        <a:p>
          <a:endParaRPr lang="en-US"/>
        </a:p>
      </dgm:t>
    </dgm:pt>
    <dgm:pt modelId="{E00BB855-FBD1-4287-ACBB-922B3095444A}">
      <dgm:prSet/>
      <dgm:spPr/>
      <dgm:t>
        <a:bodyPr/>
        <a:lstStyle/>
        <a:p>
          <a:r>
            <a:rPr lang="en-US" b="1" dirty="0"/>
            <a:t>Version Control:</a:t>
          </a:r>
          <a:br>
            <a:rPr lang="en-US" dirty="0"/>
          </a:br>
          <a:r>
            <a:rPr lang="en-US" dirty="0"/>
            <a:t>Established a clear pull request process and merge practices for smooth collaboration.</a:t>
          </a:r>
        </a:p>
      </dgm:t>
    </dgm:pt>
    <dgm:pt modelId="{C3F67BD5-C1B5-4453-A104-F69DD2609980}" type="parTrans" cxnId="{59530AE6-35B5-4D7D-9AC8-397C08E227B4}">
      <dgm:prSet/>
      <dgm:spPr/>
      <dgm:t>
        <a:bodyPr/>
        <a:lstStyle/>
        <a:p>
          <a:endParaRPr lang="en-US"/>
        </a:p>
      </dgm:t>
    </dgm:pt>
    <dgm:pt modelId="{D089ED10-9125-41DC-BA71-CA1982D44975}" type="sibTrans" cxnId="{59530AE6-35B5-4D7D-9AC8-397C08E227B4}">
      <dgm:prSet/>
      <dgm:spPr/>
      <dgm:t>
        <a:bodyPr/>
        <a:lstStyle/>
        <a:p>
          <a:endParaRPr lang="en-US"/>
        </a:p>
      </dgm:t>
    </dgm:pt>
    <dgm:pt modelId="{AB8EDF3D-5281-4E6E-B7A4-A7781403C87C}" type="pres">
      <dgm:prSet presAssocID="{BE6A6CE9-968B-45A4-8367-D0EDF1F62390}" presName="matrix" presStyleCnt="0">
        <dgm:presLayoutVars>
          <dgm:chMax val="1"/>
          <dgm:dir/>
          <dgm:resizeHandles val="exact"/>
        </dgm:presLayoutVars>
      </dgm:prSet>
      <dgm:spPr/>
    </dgm:pt>
    <dgm:pt modelId="{1CC85690-86CD-490B-B470-0B84D183CD53}" type="pres">
      <dgm:prSet presAssocID="{BE6A6CE9-968B-45A4-8367-D0EDF1F62390}" presName="diamond" presStyleLbl="bgShp" presStyleIdx="0" presStyleCnt="1"/>
      <dgm:spPr/>
    </dgm:pt>
    <dgm:pt modelId="{9FBCC463-2994-454D-8DDF-3ACF5522E653}" type="pres">
      <dgm:prSet presAssocID="{BE6A6CE9-968B-45A4-8367-D0EDF1F62390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03A254F-905E-4A2F-8DDE-EBAD7AF99F93}" type="pres">
      <dgm:prSet presAssocID="{BE6A6CE9-968B-45A4-8367-D0EDF1F62390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EDBA61A-0CB9-4016-B2DB-E5213157CB46}" type="pres">
      <dgm:prSet presAssocID="{BE6A6CE9-968B-45A4-8367-D0EDF1F62390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04A92C9-12B5-4C12-815D-DB2BB6456612}" type="pres">
      <dgm:prSet presAssocID="{BE6A6CE9-968B-45A4-8367-D0EDF1F62390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8DE21E35-F0DC-43DB-956B-D61AC1749C1C}" srcId="{BE6A6CE9-968B-45A4-8367-D0EDF1F62390}" destId="{C38C2A3F-2775-49D3-BE81-3A107713A466}" srcOrd="1" destOrd="0" parTransId="{4BE240AB-80D1-4920-9B50-C0F88A5EDE22}" sibTransId="{44FA2CA4-71EC-4FD8-8022-D56B5158FC72}"/>
    <dgm:cxn modelId="{9C9C2358-EEAB-40BD-8361-DC2F012816EB}" type="presOf" srcId="{2C5492C7-F5A9-4F54-88C8-C9972D405E9F}" destId="{1EDBA61A-0CB9-4016-B2DB-E5213157CB46}" srcOrd="0" destOrd="0" presId="urn:microsoft.com/office/officeart/2005/8/layout/matrix3"/>
    <dgm:cxn modelId="{ADEE75AA-F4AD-45B3-B21D-72402E8F3170}" type="presOf" srcId="{D77F2626-6F81-4992-AD4D-6A97CB3DF7F5}" destId="{9FBCC463-2994-454D-8DDF-3ACF5522E653}" srcOrd="0" destOrd="0" presId="urn:microsoft.com/office/officeart/2005/8/layout/matrix3"/>
    <dgm:cxn modelId="{86EDC9D3-85A6-4221-8661-CD55DA381E55}" type="presOf" srcId="{E00BB855-FBD1-4287-ACBB-922B3095444A}" destId="{004A92C9-12B5-4C12-815D-DB2BB6456612}" srcOrd="0" destOrd="0" presId="urn:microsoft.com/office/officeart/2005/8/layout/matrix3"/>
    <dgm:cxn modelId="{B5D4ECDE-B8AB-4095-9D51-50E89E9B4681}" type="presOf" srcId="{BE6A6CE9-968B-45A4-8367-D0EDF1F62390}" destId="{AB8EDF3D-5281-4E6E-B7A4-A7781403C87C}" srcOrd="0" destOrd="0" presId="urn:microsoft.com/office/officeart/2005/8/layout/matrix3"/>
    <dgm:cxn modelId="{59530AE6-35B5-4D7D-9AC8-397C08E227B4}" srcId="{BE6A6CE9-968B-45A4-8367-D0EDF1F62390}" destId="{E00BB855-FBD1-4287-ACBB-922B3095444A}" srcOrd="3" destOrd="0" parTransId="{C3F67BD5-C1B5-4453-A104-F69DD2609980}" sibTransId="{D089ED10-9125-41DC-BA71-CA1982D44975}"/>
    <dgm:cxn modelId="{4051E1F5-4CF5-411E-86EE-D5011176BFDC}" srcId="{BE6A6CE9-968B-45A4-8367-D0EDF1F62390}" destId="{2C5492C7-F5A9-4F54-88C8-C9972D405E9F}" srcOrd="2" destOrd="0" parTransId="{687866D1-09D1-4BAD-B458-993AAC45325E}" sibTransId="{E6D3B561-FBB3-4ACB-90D5-733DBB3D6BBF}"/>
    <dgm:cxn modelId="{1CE532FD-FE72-4796-9D19-0D55EF2CD417}" type="presOf" srcId="{C38C2A3F-2775-49D3-BE81-3A107713A466}" destId="{403A254F-905E-4A2F-8DDE-EBAD7AF99F93}" srcOrd="0" destOrd="0" presId="urn:microsoft.com/office/officeart/2005/8/layout/matrix3"/>
    <dgm:cxn modelId="{2A075FFD-65CE-4262-BEAC-6FDB11F4A62E}" srcId="{BE6A6CE9-968B-45A4-8367-D0EDF1F62390}" destId="{D77F2626-6F81-4992-AD4D-6A97CB3DF7F5}" srcOrd="0" destOrd="0" parTransId="{FB552CEA-AAB4-4E8D-B598-D86E92037EF1}" sibTransId="{8A5D6E90-AF4C-4FE9-B370-BE0A96E36E9F}"/>
    <dgm:cxn modelId="{2DB102B0-D398-4FB9-A8F4-5EDD1C477C53}" type="presParOf" srcId="{AB8EDF3D-5281-4E6E-B7A4-A7781403C87C}" destId="{1CC85690-86CD-490B-B470-0B84D183CD53}" srcOrd="0" destOrd="0" presId="urn:microsoft.com/office/officeart/2005/8/layout/matrix3"/>
    <dgm:cxn modelId="{8E8FD755-7B1E-40CA-8E9D-C8C96663B9B9}" type="presParOf" srcId="{AB8EDF3D-5281-4E6E-B7A4-A7781403C87C}" destId="{9FBCC463-2994-454D-8DDF-3ACF5522E653}" srcOrd="1" destOrd="0" presId="urn:microsoft.com/office/officeart/2005/8/layout/matrix3"/>
    <dgm:cxn modelId="{C4E3F34C-FE2E-430F-A966-038588F91D79}" type="presParOf" srcId="{AB8EDF3D-5281-4E6E-B7A4-A7781403C87C}" destId="{403A254F-905E-4A2F-8DDE-EBAD7AF99F93}" srcOrd="2" destOrd="0" presId="urn:microsoft.com/office/officeart/2005/8/layout/matrix3"/>
    <dgm:cxn modelId="{39DCF1B4-28B0-429E-81FD-EFE3516F7EE5}" type="presParOf" srcId="{AB8EDF3D-5281-4E6E-B7A4-A7781403C87C}" destId="{1EDBA61A-0CB9-4016-B2DB-E5213157CB46}" srcOrd="3" destOrd="0" presId="urn:microsoft.com/office/officeart/2005/8/layout/matrix3"/>
    <dgm:cxn modelId="{7EA83A47-3887-4EBF-A51F-872EA659ACE8}" type="presParOf" srcId="{AB8EDF3D-5281-4E6E-B7A4-A7781403C87C}" destId="{004A92C9-12B5-4C12-815D-DB2BB6456612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076FDFC-FE53-410D-846D-C03FB5A719C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4236D0A-3F96-4BCD-B2D1-8F966B9781DB}">
      <dgm:prSet/>
      <dgm:spPr/>
      <dgm:t>
        <a:bodyPr/>
        <a:lstStyle/>
        <a:p>
          <a:r>
            <a:rPr lang="en-US"/>
            <a:t>Standardize development setup for all members.</a:t>
          </a:r>
        </a:p>
      </dgm:t>
    </dgm:pt>
    <dgm:pt modelId="{558AEC8C-1BC9-4BC6-837F-A4EC3144B372}" type="parTrans" cxnId="{385D12BA-E481-44CD-A687-8D49D89DDFD3}">
      <dgm:prSet/>
      <dgm:spPr/>
      <dgm:t>
        <a:bodyPr/>
        <a:lstStyle/>
        <a:p>
          <a:endParaRPr lang="en-US"/>
        </a:p>
      </dgm:t>
    </dgm:pt>
    <dgm:pt modelId="{F89D404E-528A-474D-8CC4-7F0502055E8D}" type="sibTrans" cxnId="{385D12BA-E481-44CD-A687-8D49D89DDFD3}">
      <dgm:prSet/>
      <dgm:spPr/>
      <dgm:t>
        <a:bodyPr/>
        <a:lstStyle/>
        <a:p>
          <a:endParaRPr lang="en-US"/>
        </a:p>
      </dgm:t>
    </dgm:pt>
    <dgm:pt modelId="{53A741AC-02A1-40FF-A3AF-E31F4BF451B4}">
      <dgm:prSet/>
      <dgm:spPr/>
      <dgm:t>
        <a:bodyPr/>
        <a:lstStyle/>
        <a:p>
          <a:r>
            <a:rPr lang="en-US"/>
            <a:t>Begin unit testing earlier.</a:t>
          </a:r>
        </a:p>
      </dgm:t>
    </dgm:pt>
    <dgm:pt modelId="{DC251C79-B87B-485D-9088-3192126ACC19}" type="parTrans" cxnId="{A6402D9A-A0FA-4B10-8EE0-48B92BBB1217}">
      <dgm:prSet/>
      <dgm:spPr/>
      <dgm:t>
        <a:bodyPr/>
        <a:lstStyle/>
        <a:p>
          <a:endParaRPr lang="en-US"/>
        </a:p>
      </dgm:t>
    </dgm:pt>
    <dgm:pt modelId="{2D38646A-5B09-4C62-AAF6-0EC3A49603A7}" type="sibTrans" cxnId="{A6402D9A-A0FA-4B10-8EE0-48B92BBB1217}">
      <dgm:prSet/>
      <dgm:spPr/>
      <dgm:t>
        <a:bodyPr/>
        <a:lstStyle/>
        <a:p>
          <a:endParaRPr lang="en-US"/>
        </a:p>
      </dgm:t>
    </dgm:pt>
    <dgm:pt modelId="{229C6A10-63A9-4699-B9D4-538063EB0800}">
      <dgm:prSet/>
      <dgm:spPr/>
      <dgm:t>
        <a:bodyPr/>
        <a:lstStyle/>
        <a:p>
          <a:r>
            <a:rPr lang="en-US"/>
            <a:t>Share components across screens from the start.</a:t>
          </a:r>
        </a:p>
      </dgm:t>
    </dgm:pt>
    <dgm:pt modelId="{6A74251B-0CC0-413F-8B18-0243B9E82F1A}" type="parTrans" cxnId="{A0EE9A09-E8D4-4C72-8DD7-96786085A3CB}">
      <dgm:prSet/>
      <dgm:spPr/>
      <dgm:t>
        <a:bodyPr/>
        <a:lstStyle/>
        <a:p>
          <a:endParaRPr lang="en-US"/>
        </a:p>
      </dgm:t>
    </dgm:pt>
    <dgm:pt modelId="{30FD3B3A-A06D-4680-ADF0-297C55343970}" type="sibTrans" cxnId="{A0EE9A09-E8D4-4C72-8DD7-96786085A3CB}">
      <dgm:prSet/>
      <dgm:spPr/>
      <dgm:t>
        <a:bodyPr/>
        <a:lstStyle/>
        <a:p>
          <a:endParaRPr lang="en-US"/>
        </a:p>
      </dgm:t>
    </dgm:pt>
    <dgm:pt modelId="{21E7DCAC-FD83-49FE-A700-6A42835D747D}">
      <dgm:prSet/>
      <dgm:spPr/>
      <dgm:t>
        <a:bodyPr/>
        <a:lstStyle/>
        <a:p>
          <a:r>
            <a:rPr lang="en-US"/>
            <a:t>Stick to tighter sprint timelines.</a:t>
          </a:r>
        </a:p>
      </dgm:t>
    </dgm:pt>
    <dgm:pt modelId="{94FD119D-D94B-415F-A889-674D05DA61CB}" type="parTrans" cxnId="{4360997E-3D74-4115-B14E-A4D1E63B19C5}">
      <dgm:prSet/>
      <dgm:spPr/>
      <dgm:t>
        <a:bodyPr/>
        <a:lstStyle/>
        <a:p>
          <a:endParaRPr lang="en-US"/>
        </a:p>
      </dgm:t>
    </dgm:pt>
    <dgm:pt modelId="{E32BE092-68F0-4164-9EDD-A56F05508645}" type="sibTrans" cxnId="{4360997E-3D74-4115-B14E-A4D1E63B19C5}">
      <dgm:prSet/>
      <dgm:spPr/>
      <dgm:t>
        <a:bodyPr/>
        <a:lstStyle/>
        <a:p>
          <a:endParaRPr lang="en-US"/>
        </a:p>
      </dgm:t>
    </dgm:pt>
    <dgm:pt modelId="{B0067774-1888-4757-BF8F-FBE1138DB5D2}" type="pres">
      <dgm:prSet presAssocID="{8076FDFC-FE53-410D-846D-C03FB5A719C0}" presName="root" presStyleCnt="0">
        <dgm:presLayoutVars>
          <dgm:dir/>
          <dgm:resizeHandles val="exact"/>
        </dgm:presLayoutVars>
      </dgm:prSet>
      <dgm:spPr/>
    </dgm:pt>
    <dgm:pt modelId="{E04D6C9A-73B9-4708-80E6-ECFDCEBDD903}" type="pres">
      <dgm:prSet presAssocID="{F4236D0A-3F96-4BCD-B2D1-8F966B9781DB}" presName="compNode" presStyleCnt="0"/>
      <dgm:spPr/>
    </dgm:pt>
    <dgm:pt modelId="{BF21FB62-9F22-4AA2-ACCE-D227CBF73FDC}" type="pres">
      <dgm:prSet presAssocID="{F4236D0A-3F96-4BCD-B2D1-8F966B9781DB}" presName="bgRect" presStyleLbl="bgShp" presStyleIdx="0" presStyleCnt="4"/>
      <dgm:spPr/>
    </dgm:pt>
    <dgm:pt modelId="{DE82606A-8E8A-48D7-9C5E-775EE3C7375D}" type="pres">
      <dgm:prSet presAssocID="{F4236D0A-3F96-4BCD-B2D1-8F966B9781D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8C1D1DD4-03CE-461F-B95A-091C8F487514}" type="pres">
      <dgm:prSet presAssocID="{F4236D0A-3F96-4BCD-B2D1-8F966B9781DB}" presName="spaceRect" presStyleCnt="0"/>
      <dgm:spPr/>
    </dgm:pt>
    <dgm:pt modelId="{27FE8862-6C5B-4377-83BE-7431BFB5C408}" type="pres">
      <dgm:prSet presAssocID="{F4236D0A-3F96-4BCD-B2D1-8F966B9781DB}" presName="parTx" presStyleLbl="revTx" presStyleIdx="0" presStyleCnt="4">
        <dgm:presLayoutVars>
          <dgm:chMax val="0"/>
          <dgm:chPref val="0"/>
        </dgm:presLayoutVars>
      </dgm:prSet>
      <dgm:spPr/>
    </dgm:pt>
    <dgm:pt modelId="{C63E6D6C-2BB8-4C06-AE6B-907FD4243BF7}" type="pres">
      <dgm:prSet presAssocID="{F89D404E-528A-474D-8CC4-7F0502055E8D}" presName="sibTrans" presStyleCnt="0"/>
      <dgm:spPr/>
    </dgm:pt>
    <dgm:pt modelId="{19568B05-386B-4E67-A8C1-855012A35C28}" type="pres">
      <dgm:prSet presAssocID="{53A741AC-02A1-40FF-A3AF-E31F4BF451B4}" presName="compNode" presStyleCnt="0"/>
      <dgm:spPr/>
    </dgm:pt>
    <dgm:pt modelId="{DBBF829F-10CC-4A1D-8E21-7F088047A81D}" type="pres">
      <dgm:prSet presAssocID="{53A741AC-02A1-40FF-A3AF-E31F4BF451B4}" presName="bgRect" presStyleLbl="bgShp" presStyleIdx="1" presStyleCnt="4"/>
      <dgm:spPr/>
    </dgm:pt>
    <dgm:pt modelId="{3CA5610B-8371-473B-ADF2-19D73A2C25E2}" type="pres">
      <dgm:prSet presAssocID="{53A741AC-02A1-40FF-A3AF-E31F4BF451B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fresh"/>
        </a:ext>
      </dgm:extLst>
    </dgm:pt>
    <dgm:pt modelId="{B4C0EF0D-0F73-4526-9784-6666759B3CA1}" type="pres">
      <dgm:prSet presAssocID="{53A741AC-02A1-40FF-A3AF-E31F4BF451B4}" presName="spaceRect" presStyleCnt="0"/>
      <dgm:spPr/>
    </dgm:pt>
    <dgm:pt modelId="{77E5EA58-92B7-4DB8-BAE8-1CC9DA8C02E0}" type="pres">
      <dgm:prSet presAssocID="{53A741AC-02A1-40FF-A3AF-E31F4BF451B4}" presName="parTx" presStyleLbl="revTx" presStyleIdx="1" presStyleCnt="4">
        <dgm:presLayoutVars>
          <dgm:chMax val="0"/>
          <dgm:chPref val="0"/>
        </dgm:presLayoutVars>
      </dgm:prSet>
      <dgm:spPr/>
    </dgm:pt>
    <dgm:pt modelId="{7C54D003-BA2D-4CBF-8EDF-4728BC5D1983}" type="pres">
      <dgm:prSet presAssocID="{2D38646A-5B09-4C62-AAF6-0EC3A49603A7}" presName="sibTrans" presStyleCnt="0"/>
      <dgm:spPr/>
    </dgm:pt>
    <dgm:pt modelId="{19996D9D-40D3-40AE-85AD-A444F6F7D6BE}" type="pres">
      <dgm:prSet presAssocID="{229C6A10-63A9-4699-B9D4-538063EB0800}" presName="compNode" presStyleCnt="0"/>
      <dgm:spPr/>
    </dgm:pt>
    <dgm:pt modelId="{1D718D21-FF5C-4BD5-9F31-5DB8E75A32BE}" type="pres">
      <dgm:prSet presAssocID="{229C6A10-63A9-4699-B9D4-538063EB0800}" presName="bgRect" presStyleLbl="bgShp" presStyleIdx="2" presStyleCnt="4"/>
      <dgm:spPr/>
    </dgm:pt>
    <dgm:pt modelId="{D34222AA-0C3D-4F6B-8665-569F3684DE4A}" type="pres">
      <dgm:prSet presAssocID="{229C6A10-63A9-4699-B9D4-538063EB080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t"/>
        </a:ext>
      </dgm:extLst>
    </dgm:pt>
    <dgm:pt modelId="{C9BE43CA-CCB0-4728-8B37-F4BC503D5029}" type="pres">
      <dgm:prSet presAssocID="{229C6A10-63A9-4699-B9D4-538063EB0800}" presName="spaceRect" presStyleCnt="0"/>
      <dgm:spPr/>
    </dgm:pt>
    <dgm:pt modelId="{C3E30E19-0078-4EF5-8E92-8F97BA793E01}" type="pres">
      <dgm:prSet presAssocID="{229C6A10-63A9-4699-B9D4-538063EB0800}" presName="parTx" presStyleLbl="revTx" presStyleIdx="2" presStyleCnt="4">
        <dgm:presLayoutVars>
          <dgm:chMax val="0"/>
          <dgm:chPref val="0"/>
        </dgm:presLayoutVars>
      </dgm:prSet>
      <dgm:spPr/>
    </dgm:pt>
    <dgm:pt modelId="{BF034F51-6418-4314-935A-3FBF65F40CE5}" type="pres">
      <dgm:prSet presAssocID="{30FD3B3A-A06D-4680-ADF0-297C55343970}" presName="sibTrans" presStyleCnt="0"/>
      <dgm:spPr/>
    </dgm:pt>
    <dgm:pt modelId="{BA6C7125-9819-4CC7-863C-42A935BF0827}" type="pres">
      <dgm:prSet presAssocID="{21E7DCAC-FD83-49FE-A700-6A42835D747D}" presName="compNode" presStyleCnt="0"/>
      <dgm:spPr/>
    </dgm:pt>
    <dgm:pt modelId="{5617AE87-118F-43F1-94DB-3100EA80BA14}" type="pres">
      <dgm:prSet presAssocID="{21E7DCAC-FD83-49FE-A700-6A42835D747D}" presName="bgRect" presStyleLbl="bgShp" presStyleIdx="3" presStyleCnt="4"/>
      <dgm:spPr/>
    </dgm:pt>
    <dgm:pt modelId="{3AF3658D-0CAF-4634-BDB5-E56291B93295}" type="pres">
      <dgm:prSet presAssocID="{21E7DCAC-FD83-49FE-A700-6A42835D747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awl"/>
        </a:ext>
      </dgm:extLst>
    </dgm:pt>
    <dgm:pt modelId="{BFF257D0-F196-4C75-9F85-FA376EDFB5DB}" type="pres">
      <dgm:prSet presAssocID="{21E7DCAC-FD83-49FE-A700-6A42835D747D}" presName="spaceRect" presStyleCnt="0"/>
      <dgm:spPr/>
    </dgm:pt>
    <dgm:pt modelId="{F57831E6-5D85-47F0-9030-C80CD0357D0A}" type="pres">
      <dgm:prSet presAssocID="{21E7DCAC-FD83-49FE-A700-6A42835D747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0EE9A09-E8D4-4C72-8DD7-96786085A3CB}" srcId="{8076FDFC-FE53-410D-846D-C03FB5A719C0}" destId="{229C6A10-63A9-4699-B9D4-538063EB0800}" srcOrd="2" destOrd="0" parTransId="{6A74251B-0CC0-413F-8B18-0243B9E82F1A}" sibTransId="{30FD3B3A-A06D-4680-ADF0-297C55343970}"/>
    <dgm:cxn modelId="{9A5EBD64-55AE-42C4-AC96-04FD865ACC38}" type="presOf" srcId="{8076FDFC-FE53-410D-846D-C03FB5A719C0}" destId="{B0067774-1888-4757-BF8F-FBE1138DB5D2}" srcOrd="0" destOrd="0" presId="urn:microsoft.com/office/officeart/2018/2/layout/IconVerticalSolidList"/>
    <dgm:cxn modelId="{4360997E-3D74-4115-B14E-A4D1E63B19C5}" srcId="{8076FDFC-FE53-410D-846D-C03FB5A719C0}" destId="{21E7DCAC-FD83-49FE-A700-6A42835D747D}" srcOrd="3" destOrd="0" parTransId="{94FD119D-D94B-415F-A889-674D05DA61CB}" sibTransId="{E32BE092-68F0-4164-9EDD-A56F05508645}"/>
    <dgm:cxn modelId="{A6402D9A-A0FA-4B10-8EE0-48B92BBB1217}" srcId="{8076FDFC-FE53-410D-846D-C03FB5A719C0}" destId="{53A741AC-02A1-40FF-A3AF-E31F4BF451B4}" srcOrd="1" destOrd="0" parTransId="{DC251C79-B87B-485D-9088-3192126ACC19}" sibTransId="{2D38646A-5B09-4C62-AAF6-0EC3A49603A7}"/>
    <dgm:cxn modelId="{E6D1A59F-C9CE-4A72-A7CD-FA8532B78BC0}" type="presOf" srcId="{F4236D0A-3F96-4BCD-B2D1-8F966B9781DB}" destId="{27FE8862-6C5B-4377-83BE-7431BFB5C408}" srcOrd="0" destOrd="0" presId="urn:microsoft.com/office/officeart/2018/2/layout/IconVerticalSolidList"/>
    <dgm:cxn modelId="{C86042B5-0DA4-47CD-A2D5-573CCE52304A}" type="presOf" srcId="{21E7DCAC-FD83-49FE-A700-6A42835D747D}" destId="{F57831E6-5D85-47F0-9030-C80CD0357D0A}" srcOrd="0" destOrd="0" presId="urn:microsoft.com/office/officeart/2018/2/layout/IconVerticalSolidList"/>
    <dgm:cxn modelId="{7A7660B6-0867-44A3-9639-F49AEDAD01BB}" type="presOf" srcId="{53A741AC-02A1-40FF-A3AF-E31F4BF451B4}" destId="{77E5EA58-92B7-4DB8-BAE8-1CC9DA8C02E0}" srcOrd="0" destOrd="0" presId="urn:microsoft.com/office/officeart/2018/2/layout/IconVerticalSolidList"/>
    <dgm:cxn modelId="{385D12BA-E481-44CD-A687-8D49D89DDFD3}" srcId="{8076FDFC-FE53-410D-846D-C03FB5A719C0}" destId="{F4236D0A-3F96-4BCD-B2D1-8F966B9781DB}" srcOrd="0" destOrd="0" parTransId="{558AEC8C-1BC9-4BC6-837F-A4EC3144B372}" sibTransId="{F89D404E-528A-474D-8CC4-7F0502055E8D}"/>
    <dgm:cxn modelId="{73DDAFD4-0B15-41CF-8EEE-AE8EB67FB933}" type="presOf" srcId="{229C6A10-63A9-4699-B9D4-538063EB0800}" destId="{C3E30E19-0078-4EF5-8E92-8F97BA793E01}" srcOrd="0" destOrd="0" presId="urn:microsoft.com/office/officeart/2018/2/layout/IconVerticalSolidList"/>
    <dgm:cxn modelId="{09F49509-8965-461A-8698-E2626C836C5A}" type="presParOf" srcId="{B0067774-1888-4757-BF8F-FBE1138DB5D2}" destId="{E04D6C9A-73B9-4708-80E6-ECFDCEBDD903}" srcOrd="0" destOrd="0" presId="urn:microsoft.com/office/officeart/2018/2/layout/IconVerticalSolidList"/>
    <dgm:cxn modelId="{CA3D8845-E358-4B9D-8E5F-4F487462D0E4}" type="presParOf" srcId="{E04D6C9A-73B9-4708-80E6-ECFDCEBDD903}" destId="{BF21FB62-9F22-4AA2-ACCE-D227CBF73FDC}" srcOrd="0" destOrd="0" presId="urn:microsoft.com/office/officeart/2018/2/layout/IconVerticalSolidList"/>
    <dgm:cxn modelId="{8597005A-C5A0-4AD0-87CC-8338C09BC495}" type="presParOf" srcId="{E04D6C9A-73B9-4708-80E6-ECFDCEBDD903}" destId="{DE82606A-8E8A-48D7-9C5E-775EE3C7375D}" srcOrd="1" destOrd="0" presId="urn:microsoft.com/office/officeart/2018/2/layout/IconVerticalSolidList"/>
    <dgm:cxn modelId="{9A9B8A73-CB9A-4274-A994-340D51C3A39D}" type="presParOf" srcId="{E04D6C9A-73B9-4708-80E6-ECFDCEBDD903}" destId="{8C1D1DD4-03CE-461F-B95A-091C8F487514}" srcOrd="2" destOrd="0" presId="urn:microsoft.com/office/officeart/2018/2/layout/IconVerticalSolidList"/>
    <dgm:cxn modelId="{AD64CFA7-876F-4947-BA11-98966E68F6FE}" type="presParOf" srcId="{E04D6C9A-73B9-4708-80E6-ECFDCEBDD903}" destId="{27FE8862-6C5B-4377-83BE-7431BFB5C408}" srcOrd="3" destOrd="0" presId="urn:microsoft.com/office/officeart/2018/2/layout/IconVerticalSolidList"/>
    <dgm:cxn modelId="{9DB39257-F258-4420-85D9-F36453044A37}" type="presParOf" srcId="{B0067774-1888-4757-BF8F-FBE1138DB5D2}" destId="{C63E6D6C-2BB8-4C06-AE6B-907FD4243BF7}" srcOrd="1" destOrd="0" presId="urn:microsoft.com/office/officeart/2018/2/layout/IconVerticalSolidList"/>
    <dgm:cxn modelId="{CA836CF7-B86A-41F2-ACCF-BE5FCA2A9103}" type="presParOf" srcId="{B0067774-1888-4757-BF8F-FBE1138DB5D2}" destId="{19568B05-386B-4E67-A8C1-855012A35C28}" srcOrd="2" destOrd="0" presId="urn:microsoft.com/office/officeart/2018/2/layout/IconVerticalSolidList"/>
    <dgm:cxn modelId="{E135FE87-70B4-4397-A56C-69C3BB974EDE}" type="presParOf" srcId="{19568B05-386B-4E67-A8C1-855012A35C28}" destId="{DBBF829F-10CC-4A1D-8E21-7F088047A81D}" srcOrd="0" destOrd="0" presId="urn:microsoft.com/office/officeart/2018/2/layout/IconVerticalSolidList"/>
    <dgm:cxn modelId="{FE80E856-C567-4343-8876-275B51B24277}" type="presParOf" srcId="{19568B05-386B-4E67-A8C1-855012A35C28}" destId="{3CA5610B-8371-473B-ADF2-19D73A2C25E2}" srcOrd="1" destOrd="0" presId="urn:microsoft.com/office/officeart/2018/2/layout/IconVerticalSolidList"/>
    <dgm:cxn modelId="{AF394B83-6893-4B6A-848C-D039775B6138}" type="presParOf" srcId="{19568B05-386B-4E67-A8C1-855012A35C28}" destId="{B4C0EF0D-0F73-4526-9784-6666759B3CA1}" srcOrd="2" destOrd="0" presId="urn:microsoft.com/office/officeart/2018/2/layout/IconVerticalSolidList"/>
    <dgm:cxn modelId="{6C7CF6B5-838B-4027-95E9-0ADF38E69E8D}" type="presParOf" srcId="{19568B05-386B-4E67-A8C1-855012A35C28}" destId="{77E5EA58-92B7-4DB8-BAE8-1CC9DA8C02E0}" srcOrd="3" destOrd="0" presId="urn:microsoft.com/office/officeart/2018/2/layout/IconVerticalSolidList"/>
    <dgm:cxn modelId="{B165E7EC-020B-4F64-9832-45A0CBAACB34}" type="presParOf" srcId="{B0067774-1888-4757-BF8F-FBE1138DB5D2}" destId="{7C54D003-BA2D-4CBF-8EDF-4728BC5D1983}" srcOrd="3" destOrd="0" presId="urn:microsoft.com/office/officeart/2018/2/layout/IconVerticalSolidList"/>
    <dgm:cxn modelId="{03711D12-B63E-4279-90DB-5275F56BDA69}" type="presParOf" srcId="{B0067774-1888-4757-BF8F-FBE1138DB5D2}" destId="{19996D9D-40D3-40AE-85AD-A444F6F7D6BE}" srcOrd="4" destOrd="0" presId="urn:microsoft.com/office/officeart/2018/2/layout/IconVerticalSolidList"/>
    <dgm:cxn modelId="{C0E7FCB5-9E02-4183-9B63-186C621B526B}" type="presParOf" srcId="{19996D9D-40D3-40AE-85AD-A444F6F7D6BE}" destId="{1D718D21-FF5C-4BD5-9F31-5DB8E75A32BE}" srcOrd="0" destOrd="0" presId="urn:microsoft.com/office/officeart/2018/2/layout/IconVerticalSolidList"/>
    <dgm:cxn modelId="{EE60BCE1-6339-4A28-8F16-098410582149}" type="presParOf" srcId="{19996D9D-40D3-40AE-85AD-A444F6F7D6BE}" destId="{D34222AA-0C3D-4F6B-8665-569F3684DE4A}" srcOrd="1" destOrd="0" presId="urn:microsoft.com/office/officeart/2018/2/layout/IconVerticalSolidList"/>
    <dgm:cxn modelId="{E07DD000-F64E-4504-BBA1-51A940A6D28B}" type="presParOf" srcId="{19996D9D-40D3-40AE-85AD-A444F6F7D6BE}" destId="{C9BE43CA-CCB0-4728-8B37-F4BC503D5029}" srcOrd="2" destOrd="0" presId="urn:microsoft.com/office/officeart/2018/2/layout/IconVerticalSolidList"/>
    <dgm:cxn modelId="{C28142FF-B0C8-48F9-BC40-479A41E941F9}" type="presParOf" srcId="{19996D9D-40D3-40AE-85AD-A444F6F7D6BE}" destId="{C3E30E19-0078-4EF5-8E92-8F97BA793E01}" srcOrd="3" destOrd="0" presId="urn:microsoft.com/office/officeart/2018/2/layout/IconVerticalSolidList"/>
    <dgm:cxn modelId="{28F750FC-9628-456A-99E3-4C194A398BFA}" type="presParOf" srcId="{B0067774-1888-4757-BF8F-FBE1138DB5D2}" destId="{BF034F51-6418-4314-935A-3FBF65F40CE5}" srcOrd="5" destOrd="0" presId="urn:microsoft.com/office/officeart/2018/2/layout/IconVerticalSolidList"/>
    <dgm:cxn modelId="{72FAEFE6-D19D-4624-8A50-F7A4BC480E58}" type="presParOf" srcId="{B0067774-1888-4757-BF8F-FBE1138DB5D2}" destId="{BA6C7125-9819-4CC7-863C-42A935BF0827}" srcOrd="6" destOrd="0" presId="urn:microsoft.com/office/officeart/2018/2/layout/IconVerticalSolidList"/>
    <dgm:cxn modelId="{FF877CAA-C5C1-4A60-A60A-CA22212C8207}" type="presParOf" srcId="{BA6C7125-9819-4CC7-863C-42A935BF0827}" destId="{5617AE87-118F-43F1-94DB-3100EA80BA14}" srcOrd="0" destOrd="0" presId="urn:microsoft.com/office/officeart/2018/2/layout/IconVerticalSolidList"/>
    <dgm:cxn modelId="{6F53CF0D-AA6B-476D-9D6D-9C64640660D0}" type="presParOf" srcId="{BA6C7125-9819-4CC7-863C-42A935BF0827}" destId="{3AF3658D-0CAF-4634-BDB5-E56291B93295}" srcOrd="1" destOrd="0" presId="urn:microsoft.com/office/officeart/2018/2/layout/IconVerticalSolidList"/>
    <dgm:cxn modelId="{C3AFD708-1C28-462C-988E-E35BA2F723DD}" type="presParOf" srcId="{BA6C7125-9819-4CC7-863C-42A935BF0827}" destId="{BFF257D0-F196-4C75-9F85-FA376EDFB5DB}" srcOrd="2" destOrd="0" presId="urn:microsoft.com/office/officeart/2018/2/layout/IconVerticalSolidList"/>
    <dgm:cxn modelId="{EC4657AD-5AB7-4D1F-B71B-9E3B90BEEDF0}" type="presParOf" srcId="{BA6C7125-9819-4CC7-863C-42A935BF0827}" destId="{F57831E6-5D85-47F0-9030-C80CD0357D0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6A5D5C-EA7A-4F95-99A4-2BF253886CAA}">
      <dsp:nvSpPr>
        <dsp:cNvPr id="0" name=""/>
        <dsp:cNvSpPr/>
      </dsp:nvSpPr>
      <dsp:spPr>
        <a:xfrm>
          <a:off x="0" y="4054"/>
          <a:ext cx="4838958" cy="127851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74F250-9B24-444A-842D-7A7349F5F45F}">
      <dsp:nvSpPr>
        <dsp:cNvPr id="0" name=""/>
        <dsp:cNvSpPr/>
      </dsp:nvSpPr>
      <dsp:spPr>
        <a:xfrm>
          <a:off x="386750" y="291719"/>
          <a:ext cx="703869" cy="7031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797F92-70E6-4DCE-8434-D04B59729DE2}">
      <dsp:nvSpPr>
        <dsp:cNvPr id="0" name=""/>
        <dsp:cNvSpPr/>
      </dsp:nvSpPr>
      <dsp:spPr>
        <a:xfrm>
          <a:off x="1477369" y="4054"/>
          <a:ext cx="3303706" cy="1279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442" tIns="135442" rIns="135442" bIns="13544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u="sng" kern="1200" dirty="0"/>
            <a:t>Ahmet:</a:t>
          </a:r>
          <a:r>
            <a:rPr lang="en-US" sz="1400" kern="1200" dirty="0"/>
            <a:t> </a:t>
          </a:r>
          <a:r>
            <a:rPr lang="en-US" sz="1400" kern="1200" dirty="0" err="1"/>
            <a:t>Supabase</a:t>
          </a:r>
          <a:r>
            <a:rPr lang="en-US" sz="1400" kern="1200" dirty="0"/>
            <a:t> integration, backend logic, and Quiz Mode functionality.</a:t>
          </a:r>
        </a:p>
      </dsp:txBody>
      <dsp:txXfrm>
        <a:off x="1477369" y="4054"/>
        <a:ext cx="3303706" cy="1279762"/>
      </dsp:txXfrm>
    </dsp:sp>
    <dsp:sp modelId="{232F850D-0810-4F0A-BDE3-FEBFF4DF532F}">
      <dsp:nvSpPr>
        <dsp:cNvPr id="0" name=""/>
        <dsp:cNvSpPr/>
      </dsp:nvSpPr>
      <dsp:spPr>
        <a:xfrm>
          <a:off x="0" y="1594062"/>
          <a:ext cx="4838958" cy="127851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693C9F-E264-4F01-9072-8A77B0C8C6CF}">
      <dsp:nvSpPr>
        <dsp:cNvPr id="0" name=""/>
        <dsp:cNvSpPr/>
      </dsp:nvSpPr>
      <dsp:spPr>
        <a:xfrm>
          <a:off x="386750" y="1881727"/>
          <a:ext cx="703869" cy="7031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29B283-99AC-460A-8B86-833C5D2E0AD7}">
      <dsp:nvSpPr>
        <dsp:cNvPr id="0" name=""/>
        <dsp:cNvSpPr/>
      </dsp:nvSpPr>
      <dsp:spPr>
        <a:xfrm>
          <a:off x="1477369" y="1594062"/>
          <a:ext cx="3303706" cy="1279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442" tIns="135442" rIns="135442" bIns="13544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u="sng" kern="1200"/>
            <a:t>Joshua:</a:t>
          </a:r>
          <a:r>
            <a:rPr lang="en-US" sz="1400" kern="1200"/>
            <a:t> Authentication (Login/Signup), Add/Edit Deck and Card screens, UI/UX design, unit testing, and debugging full-deck issues.</a:t>
          </a:r>
        </a:p>
      </dsp:txBody>
      <dsp:txXfrm>
        <a:off x="1477369" y="1594062"/>
        <a:ext cx="3303706" cy="1279762"/>
      </dsp:txXfrm>
    </dsp:sp>
    <dsp:sp modelId="{F6FCF760-FA62-4DE7-A97C-9D2FDFCA534A}">
      <dsp:nvSpPr>
        <dsp:cNvPr id="0" name=""/>
        <dsp:cNvSpPr/>
      </dsp:nvSpPr>
      <dsp:spPr>
        <a:xfrm>
          <a:off x="0" y="3184070"/>
          <a:ext cx="4838958" cy="127851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5857F8-6582-4E3A-9AD4-65D4A11430E2}">
      <dsp:nvSpPr>
        <dsp:cNvPr id="0" name=""/>
        <dsp:cNvSpPr/>
      </dsp:nvSpPr>
      <dsp:spPr>
        <a:xfrm>
          <a:off x="387128" y="3471735"/>
          <a:ext cx="703869" cy="7031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C8BEA6-CBAC-4498-9938-57869DEC6093}">
      <dsp:nvSpPr>
        <dsp:cNvPr id="0" name=""/>
        <dsp:cNvSpPr/>
      </dsp:nvSpPr>
      <dsp:spPr>
        <a:xfrm>
          <a:off x="1478125" y="3184070"/>
          <a:ext cx="3303706" cy="1279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442" tIns="135442" rIns="135442" bIns="13544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u="sng" kern="1200" dirty="0"/>
            <a:t>Anastasia:</a:t>
          </a:r>
          <a:r>
            <a:rPr lang="en-US" sz="1400" kern="1200" dirty="0"/>
            <a:t> Project management, wireframes, initial navigation, UI/UX design, Home screen, Explore Deck feature, Study Mode, unit testing and front-end debugging.</a:t>
          </a:r>
        </a:p>
      </dsp:txBody>
      <dsp:txXfrm>
        <a:off x="1478125" y="3184070"/>
        <a:ext cx="3303706" cy="12797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2851BF-B3B4-4EA6-AA8D-8E18AA7FE5B2}">
      <dsp:nvSpPr>
        <dsp:cNvPr id="0" name=""/>
        <dsp:cNvSpPr/>
      </dsp:nvSpPr>
      <dsp:spPr>
        <a:xfrm>
          <a:off x="0" y="209303"/>
          <a:ext cx="4838958" cy="6364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 err="1"/>
            <a:t>Supabase</a:t>
          </a:r>
          <a:r>
            <a:rPr lang="en-US" sz="1600" b="1" kern="1200" dirty="0"/>
            <a:t>: c</a:t>
          </a:r>
          <a:r>
            <a:rPr lang="en-US" sz="1600" kern="1200" dirty="0"/>
            <a:t>loud-based database used for storing decks, cards, and handling user authentication.</a:t>
          </a:r>
        </a:p>
      </dsp:txBody>
      <dsp:txXfrm>
        <a:off x="31070" y="240373"/>
        <a:ext cx="4776818" cy="574340"/>
      </dsp:txXfrm>
    </dsp:sp>
    <dsp:sp modelId="{2B11FE06-F563-455A-B4FC-FD0D1B566A41}">
      <dsp:nvSpPr>
        <dsp:cNvPr id="0" name=""/>
        <dsp:cNvSpPr/>
      </dsp:nvSpPr>
      <dsp:spPr>
        <a:xfrm>
          <a:off x="0" y="891863"/>
          <a:ext cx="4838958" cy="636480"/>
        </a:xfrm>
        <a:prstGeom prst="roundRect">
          <a:avLst/>
        </a:prstGeom>
        <a:solidFill>
          <a:schemeClr val="accent5">
            <a:hueOff val="1202141"/>
            <a:satOff val="-5276"/>
            <a:lumOff val="156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 err="1"/>
            <a:t>Zustand</a:t>
          </a:r>
          <a:r>
            <a:rPr lang="en-US" sz="1600" b="1" kern="1200" dirty="0"/>
            <a:t>: lightweight global state management.</a:t>
          </a:r>
          <a:endParaRPr lang="en-US" sz="1600" kern="1200" dirty="0"/>
        </a:p>
      </dsp:txBody>
      <dsp:txXfrm>
        <a:off x="31070" y="922933"/>
        <a:ext cx="4776818" cy="574340"/>
      </dsp:txXfrm>
    </dsp:sp>
    <dsp:sp modelId="{47D1F7F5-9215-4FF6-94EC-7B30E540B276}">
      <dsp:nvSpPr>
        <dsp:cNvPr id="0" name=""/>
        <dsp:cNvSpPr/>
      </dsp:nvSpPr>
      <dsp:spPr>
        <a:xfrm>
          <a:off x="0" y="1574423"/>
          <a:ext cx="4838958" cy="636480"/>
        </a:xfrm>
        <a:prstGeom prst="roundRect">
          <a:avLst/>
        </a:prstGeom>
        <a:solidFill>
          <a:schemeClr val="accent5">
            <a:hueOff val="2404281"/>
            <a:satOff val="-10552"/>
            <a:lumOff val="313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AsyncStorage</a:t>
          </a:r>
          <a:r>
            <a:rPr lang="en-US" sz="1600" kern="1200" dirty="0"/>
            <a:t>: saving user progress and decks locally for offline access and a smoother study experience.</a:t>
          </a:r>
        </a:p>
      </dsp:txBody>
      <dsp:txXfrm>
        <a:off x="31070" y="1605493"/>
        <a:ext cx="4776818" cy="574340"/>
      </dsp:txXfrm>
    </dsp:sp>
    <dsp:sp modelId="{EB41F8AB-5DE8-477D-A07E-755B92819561}">
      <dsp:nvSpPr>
        <dsp:cNvPr id="0" name=""/>
        <dsp:cNvSpPr/>
      </dsp:nvSpPr>
      <dsp:spPr>
        <a:xfrm>
          <a:off x="0" y="2256983"/>
          <a:ext cx="4838958" cy="636480"/>
        </a:xfrm>
        <a:prstGeom prst="roundRect">
          <a:avLst/>
        </a:prstGeom>
        <a:solidFill>
          <a:schemeClr val="accent5">
            <a:hueOff val="3606422"/>
            <a:satOff val="-15828"/>
            <a:lumOff val="470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 err="1"/>
            <a:t>Formik</a:t>
          </a:r>
          <a:r>
            <a:rPr lang="en-US" sz="1600" b="1" kern="1200" dirty="0"/>
            <a:t> + Yup: </a:t>
          </a:r>
          <a:r>
            <a:rPr lang="en-US" sz="1600" kern="1200" dirty="0"/>
            <a:t>form input and validation.</a:t>
          </a:r>
        </a:p>
      </dsp:txBody>
      <dsp:txXfrm>
        <a:off x="31070" y="2288053"/>
        <a:ext cx="4776818" cy="574340"/>
      </dsp:txXfrm>
    </dsp:sp>
    <dsp:sp modelId="{60016C82-692D-4D76-B6BB-20C07B65AE29}">
      <dsp:nvSpPr>
        <dsp:cNvPr id="0" name=""/>
        <dsp:cNvSpPr/>
      </dsp:nvSpPr>
      <dsp:spPr>
        <a:xfrm>
          <a:off x="0" y="2939543"/>
          <a:ext cx="4838958" cy="636480"/>
        </a:xfrm>
        <a:prstGeom prst="roundRect">
          <a:avLst/>
        </a:prstGeom>
        <a:solidFill>
          <a:schemeClr val="accent5">
            <a:hueOff val="4808562"/>
            <a:satOff val="-21104"/>
            <a:lumOff val="627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Expo Router: n</a:t>
          </a:r>
          <a:r>
            <a:rPr lang="en-US" sz="1600" kern="1200" dirty="0"/>
            <a:t>avigation between screens.</a:t>
          </a:r>
        </a:p>
      </dsp:txBody>
      <dsp:txXfrm>
        <a:off x="31070" y="2970613"/>
        <a:ext cx="4776818" cy="574340"/>
      </dsp:txXfrm>
    </dsp:sp>
    <dsp:sp modelId="{1C470D63-809E-4096-9467-D4EE60D30748}">
      <dsp:nvSpPr>
        <dsp:cNvPr id="0" name=""/>
        <dsp:cNvSpPr/>
      </dsp:nvSpPr>
      <dsp:spPr>
        <a:xfrm>
          <a:off x="0" y="3622103"/>
          <a:ext cx="4838958" cy="636480"/>
        </a:xfrm>
        <a:prstGeom prst="roundRect">
          <a:avLst/>
        </a:prstGeom>
        <a:solidFill>
          <a:schemeClr val="accent5">
            <a:hueOff val="6010703"/>
            <a:satOff val="-26380"/>
            <a:lumOff val="78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 err="1"/>
            <a:t>ExpressJS</a:t>
          </a:r>
          <a:r>
            <a:rPr lang="en-US" sz="1600" b="1" kern="1200" dirty="0"/>
            <a:t>: c</a:t>
          </a:r>
          <a:r>
            <a:rPr lang="en-US" sz="1600" kern="1200" dirty="0"/>
            <a:t>ustom backend API.</a:t>
          </a:r>
        </a:p>
      </dsp:txBody>
      <dsp:txXfrm>
        <a:off x="31070" y="3653173"/>
        <a:ext cx="4776818" cy="5743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C85690-86CD-490B-B470-0B84D183CD53}">
      <dsp:nvSpPr>
        <dsp:cNvPr id="0" name=""/>
        <dsp:cNvSpPr/>
      </dsp:nvSpPr>
      <dsp:spPr>
        <a:xfrm>
          <a:off x="0" y="295671"/>
          <a:ext cx="4541044" cy="4541044"/>
        </a:xfrm>
        <a:prstGeom prst="diamond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BCC463-2994-454D-8DDF-3ACF5522E653}">
      <dsp:nvSpPr>
        <dsp:cNvPr id="0" name=""/>
        <dsp:cNvSpPr/>
      </dsp:nvSpPr>
      <dsp:spPr>
        <a:xfrm>
          <a:off x="431399" y="727070"/>
          <a:ext cx="1771007" cy="1771007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Team Communication:</a:t>
          </a:r>
          <a:br>
            <a:rPr lang="en-US" sz="1500" kern="1200" dirty="0"/>
          </a:br>
          <a:r>
            <a:rPr lang="en-US" sz="1500" kern="1200" dirty="0"/>
            <a:t>Improved through GitHub Projects, retrospectives, and in-person meetings.</a:t>
          </a:r>
        </a:p>
      </dsp:txBody>
      <dsp:txXfrm>
        <a:off x="517852" y="813523"/>
        <a:ext cx="1598101" cy="1598101"/>
      </dsp:txXfrm>
    </dsp:sp>
    <dsp:sp modelId="{403A254F-905E-4A2F-8DDE-EBAD7AF99F93}">
      <dsp:nvSpPr>
        <dsp:cNvPr id="0" name=""/>
        <dsp:cNvSpPr/>
      </dsp:nvSpPr>
      <dsp:spPr>
        <a:xfrm>
          <a:off x="2338637" y="727070"/>
          <a:ext cx="1771007" cy="1771007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Simulators &amp; Devices:</a:t>
          </a:r>
          <a:br>
            <a:rPr lang="en-US" sz="1500" kern="1200" dirty="0"/>
          </a:br>
          <a:r>
            <a:rPr lang="en-US" sz="1500" kern="1200" dirty="0"/>
            <a:t>Required constant cross checking.</a:t>
          </a:r>
        </a:p>
      </dsp:txBody>
      <dsp:txXfrm>
        <a:off x="2425090" y="813523"/>
        <a:ext cx="1598101" cy="1598101"/>
      </dsp:txXfrm>
    </dsp:sp>
    <dsp:sp modelId="{1EDBA61A-0CB9-4016-B2DB-E5213157CB46}">
      <dsp:nvSpPr>
        <dsp:cNvPr id="0" name=""/>
        <dsp:cNvSpPr/>
      </dsp:nvSpPr>
      <dsp:spPr>
        <a:xfrm>
          <a:off x="431399" y="2634309"/>
          <a:ext cx="1771007" cy="1771007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Custom Backend:</a:t>
          </a:r>
          <a:br>
            <a:rPr lang="en-US" sz="1500" kern="1200" dirty="0"/>
          </a:br>
          <a:r>
            <a:rPr lang="en-US" sz="1500" kern="1200" dirty="0"/>
            <a:t>Ongoing development and debugging of Express API endpoints.</a:t>
          </a:r>
        </a:p>
      </dsp:txBody>
      <dsp:txXfrm>
        <a:off x="517852" y="2720762"/>
        <a:ext cx="1598101" cy="1598101"/>
      </dsp:txXfrm>
    </dsp:sp>
    <dsp:sp modelId="{004A92C9-12B5-4C12-815D-DB2BB6456612}">
      <dsp:nvSpPr>
        <dsp:cNvPr id="0" name=""/>
        <dsp:cNvSpPr/>
      </dsp:nvSpPr>
      <dsp:spPr>
        <a:xfrm>
          <a:off x="2338637" y="2634309"/>
          <a:ext cx="1771007" cy="1771007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Version Control:</a:t>
          </a:r>
          <a:br>
            <a:rPr lang="en-US" sz="1500" kern="1200" dirty="0"/>
          </a:br>
          <a:r>
            <a:rPr lang="en-US" sz="1500" kern="1200" dirty="0"/>
            <a:t>Established a clear pull request process and merge practices for smooth collaboration.</a:t>
          </a:r>
        </a:p>
      </dsp:txBody>
      <dsp:txXfrm>
        <a:off x="2425090" y="2720762"/>
        <a:ext cx="1598101" cy="15981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21FB62-9F22-4AA2-ACCE-D227CBF73FDC}">
      <dsp:nvSpPr>
        <dsp:cNvPr id="0" name=""/>
        <dsp:cNvSpPr/>
      </dsp:nvSpPr>
      <dsp:spPr>
        <a:xfrm>
          <a:off x="0" y="1854"/>
          <a:ext cx="4838958" cy="9398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82606A-8E8A-48D7-9C5E-775EE3C7375D}">
      <dsp:nvSpPr>
        <dsp:cNvPr id="0" name=""/>
        <dsp:cNvSpPr/>
      </dsp:nvSpPr>
      <dsp:spPr>
        <a:xfrm>
          <a:off x="284297" y="213315"/>
          <a:ext cx="516904" cy="516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FE8862-6C5B-4377-83BE-7431BFB5C408}">
      <dsp:nvSpPr>
        <dsp:cNvPr id="0" name=""/>
        <dsp:cNvSpPr/>
      </dsp:nvSpPr>
      <dsp:spPr>
        <a:xfrm>
          <a:off x="1085500" y="1854"/>
          <a:ext cx="3753457" cy="9398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465" tIns="99465" rIns="99465" bIns="9946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Standardize development setup for all members.</a:t>
          </a:r>
        </a:p>
      </dsp:txBody>
      <dsp:txXfrm>
        <a:off x="1085500" y="1854"/>
        <a:ext cx="3753457" cy="939827"/>
      </dsp:txXfrm>
    </dsp:sp>
    <dsp:sp modelId="{DBBF829F-10CC-4A1D-8E21-7F088047A81D}">
      <dsp:nvSpPr>
        <dsp:cNvPr id="0" name=""/>
        <dsp:cNvSpPr/>
      </dsp:nvSpPr>
      <dsp:spPr>
        <a:xfrm>
          <a:off x="0" y="1176638"/>
          <a:ext cx="4838958" cy="9398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A5610B-8371-473B-ADF2-19D73A2C25E2}">
      <dsp:nvSpPr>
        <dsp:cNvPr id="0" name=""/>
        <dsp:cNvSpPr/>
      </dsp:nvSpPr>
      <dsp:spPr>
        <a:xfrm>
          <a:off x="284297" y="1388099"/>
          <a:ext cx="516904" cy="516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E5EA58-92B7-4DB8-BAE8-1CC9DA8C02E0}">
      <dsp:nvSpPr>
        <dsp:cNvPr id="0" name=""/>
        <dsp:cNvSpPr/>
      </dsp:nvSpPr>
      <dsp:spPr>
        <a:xfrm>
          <a:off x="1085500" y="1176638"/>
          <a:ext cx="3753457" cy="9398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465" tIns="99465" rIns="99465" bIns="9946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Begin unit testing earlier.</a:t>
          </a:r>
        </a:p>
      </dsp:txBody>
      <dsp:txXfrm>
        <a:off x="1085500" y="1176638"/>
        <a:ext cx="3753457" cy="939827"/>
      </dsp:txXfrm>
    </dsp:sp>
    <dsp:sp modelId="{1D718D21-FF5C-4BD5-9F31-5DB8E75A32BE}">
      <dsp:nvSpPr>
        <dsp:cNvPr id="0" name=""/>
        <dsp:cNvSpPr/>
      </dsp:nvSpPr>
      <dsp:spPr>
        <a:xfrm>
          <a:off x="0" y="2351421"/>
          <a:ext cx="4838958" cy="9398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4222AA-0C3D-4F6B-8665-569F3684DE4A}">
      <dsp:nvSpPr>
        <dsp:cNvPr id="0" name=""/>
        <dsp:cNvSpPr/>
      </dsp:nvSpPr>
      <dsp:spPr>
        <a:xfrm>
          <a:off x="284297" y="2562882"/>
          <a:ext cx="516904" cy="516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E30E19-0078-4EF5-8E92-8F97BA793E01}">
      <dsp:nvSpPr>
        <dsp:cNvPr id="0" name=""/>
        <dsp:cNvSpPr/>
      </dsp:nvSpPr>
      <dsp:spPr>
        <a:xfrm>
          <a:off x="1085500" y="2351421"/>
          <a:ext cx="3753457" cy="9398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465" tIns="99465" rIns="99465" bIns="9946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Share components across screens from the start.</a:t>
          </a:r>
        </a:p>
      </dsp:txBody>
      <dsp:txXfrm>
        <a:off x="1085500" y="2351421"/>
        <a:ext cx="3753457" cy="939827"/>
      </dsp:txXfrm>
    </dsp:sp>
    <dsp:sp modelId="{5617AE87-118F-43F1-94DB-3100EA80BA14}">
      <dsp:nvSpPr>
        <dsp:cNvPr id="0" name=""/>
        <dsp:cNvSpPr/>
      </dsp:nvSpPr>
      <dsp:spPr>
        <a:xfrm>
          <a:off x="0" y="3526205"/>
          <a:ext cx="4838958" cy="9398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F3658D-0CAF-4634-BDB5-E56291B93295}">
      <dsp:nvSpPr>
        <dsp:cNvPr id="0" name=""/>
        <dsp:cNvSpPr/>
      </dsp:nvSpPr>
      <dsp:spPr>
        <a:xfrm>
          <a:off x="284297" y="3737666"/>
          <a:ext cx="516904" cy="516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7831E6-5D85-47F0-9030-C80CD0357D0A}">
      <dsp:nvSpPr>
        <dsp:cNvPr id="0" name=""/>
        <dsp:cNvSpPr/>
      </dsp:nvSpPr>
      <dsp:spPr>
        <a:xfrm>
          <a:off x="1085500" y="3526205"/>
          <a:ext cx="3753457" cy="9398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465" tIns="99465" rIns="99465" bIns="9946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Stick to tighter sprint timelines.</a:t>
          </a:r>
        </a:p>
      </dsp:txBody>
      <dsp:txXfrm>
        <a:off x="1085500" y="3526205"/>
        <a:ext cx="3753457" cy="9398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980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044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260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166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376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74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04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34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56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96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217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73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FlashyMind: Flashcard Learning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DEV272 Team Project Presentation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2EC258-C08F-36DE-0B03-BF842E77D855}"/>
              </a:ext>
            </a:extLst>
          </p:cNvPr>
          <p:cNvSpPr txBox="1"/>
          <p:nvPr/>
        </p:nvSpPr>
        <p:spPr>
          <a:xfrm>
            <a:off x="458608" y="5396948"/>
            <a:ext cx="8222974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Created by : Shu Yu Wang, Ahmet Deger and Anastasia </a:t>
            </a:r>
            <a:r>
              <a:rPr lang="en-US" dirty="0" err="1">
                <a:solidFill>
                  <a:schemeClr val="bg1"/>
                </a:solidFill>
              </a:rPr>
              <a:t>Taucci</a:t>
            </a:r>
            <a:endParaRPr lang="en-US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Bellevue College, Spring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B2ADB18-4E7C-4441-A89B-FC68F3D9C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355" y="243840"/>
            <a:ext cx="8793480" cy="6377939"/>
          </a:xfrm>
          <a:prstGeom prst="rect">
            <a:avLst/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Picture 4" descr="People at the meeting desk">
            <a:extLst>
              <a:ext uri="{FF2B5EF4-FFF2-40B4-BE49-F238E27FC236}">
                <a16:creationId xmlns:a16="http://schemas.microsoft.com/office/drawing/2014/main" id="{B5FB08DE-7D53-40D9-0AA7-BAA26F8CAFB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</a:blip>
          <a:srcRect l="7799" r="1720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Project Goals &amp; Intended 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0" y="2057400"/>
            <a:ext cx="7404653" cy="4038600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</a:rPr>
              <a:t>Goal:</a:t>
            </a:r>
            <a:r>
              <a:rPr lang="en-US" dirty="0">
                <a:solidFill>
                  <a:schemeClr val="bg1"/>
                </a:solidFill>
              </a:rPr>
              <a:t> Build a sleek, flashcard-powered app to help users study smarter, not harder.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Audience:</a:t>
            </a:r>
            <a:r>
              <a:rPr lang="en-US" dirty="0">
                <a:solidFill>
                  <a:schemeClr val="bg1"/>
                </a:solidFill>
              </a:rPr>
              <a:t> Busy students and lifelong learners who want quick, on-the-go review tools.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Focus:</a:t>
            </a:r>
            <a:r>
              <a:rPr lang="en-US" dirty="0">
                <a:solidFill>
                  <a:schemeClr val="bg1"/>
                </a:solidFill>
              </a:rPr>
              <a:t> Seamless experience with offline access, easy navigation, and custom decks tailored to each learner.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9C0BCD-BEE9-423F-A51C-BCCD8E5EA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355" y="243840"/>
            <a:ext cx="879348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98D094-42B2-42BA-AA14-E8FBE073A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355" y="243840"/>
            <a:ext cx="879348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465D64B-59F4-4BDC-B833-A17EF1E04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995" y="3733800"/>
            <a:ext cx="617220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677094E-F0FE-4EC2-9511-5A411A2E1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355" y="243840"/>
            <a:ext cx="8791575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0E1ADA3-256B-436F-BB84-15BF272B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7033" y="246887"/>
            <a:ext cx="4395991" cy="6377939"/>
          </a:xfrm>
          <a:prstGeom prst="rect">
            <a:avLst/>
          </a:prstGeom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DDC7D3D-A4F6-4638-B02B-2DBB6C11F5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52693" y="4220801"/>
            <a:ext cx="3161954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5C091E65-5627-4CC0-82AA-74A3C89D7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450" y="246888"/>
            <a:ext cx="879348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531FB1-2E04-1095-ADE5-2644BA8B8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2693" y="857675"/>
            <a:ext cx="3424672" cy="343778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5000"/>
              </a:lnSpc>
            </a:pPr>
            <a:r>
              <a:rPr lang="en-US" sz="7200" b="1" cap="all">
                <a:solidFill>
                  <a:srgbClr val="FFFFFF"/>
                </a:solidFill>
              </a:rPr>
              <a:t>App demo</a:t>
            </a:r>
          </a:p>
        </p:txBody>
      </p:sp>
      <p:pic>
        <p:nvPicPr>
          <p:cNvPr id="5" name="Content Placeholder 4" descr="A screenshot of a sign up form&#10;&#10;AI-generated content may be incorrect.">
            <a:extLst>
              <a:ext uri="{FF2B5EF4-FFF2-40B4-BE49-F238E27FC236}">
                <a16:creationId xmlns:a16="http://schemas.microsoft.com/office/drawing/2014/main" id="{BD736E3C-DC00-65BA-41DA-5FC83D9FB8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6070" r="-2" b="-2"/>
          <a:stretch>
            <a:fillRect/>
          </a:stretch>
        </p:blipFill>
        <p:spPr>
          <a:xfrm>
            <a:off x="614195" y="963690"/>
            <a:ext cx="3445286" cy="51406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9455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858" y="609599"/>
            <a:ext cx="2523284" cy="5606143"/>
          </a:xfrm>
        </p:spPr>
        <p:txBody>
          <a:bodyPr>
            <a:normAutofit/>
          </a:bodyPr>
          <a:lstStyle/>
          <a:p>
            <a:r>
              <a:rPr lang="en-US" sz="2900"/>
              <a:t>Team Contributions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0654365-CDE5-A4BC-1CC8-89E0979585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3750682"/>
              </p:ext>
            </p:extLst>
          </p:nvPr>
        </p:nvGraphicFramePr>
        <p:xfrm>
          <a:off x="3408759" y="1199858"/>
          <a:ext cx="4838958" cy="4467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384" y="259910"/>
            <a:ext cx="3349925" cy="1620318"/>
          </a:xfrm>
        </p:spPr>
        <p:txBody>
          <a:bodyPr>
            <a:normAutofit/>
          </a:bodyPr>
          <a:lstStyle/>
          <a:p>
            <a:r>
              <a:rPr lang="en-US" sz="3500" dirty="0"/>
              <a:t>Design &amp; UX Decisions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169" y="2018354"/>
            <a:ext cx="3796357" cy="407303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It all </a:t>
            </a:r>
            <a:r>
              <a:rPr lang="en-US" sz="1600" b="1" u="sng" dirty="0"/>
              <a:t>started</a:t>
            </a:r>
            <a:r>
              <a:rPr lang="en-US" sz="1600" dirty="0"/>
              <a:t> with the </a:t>
            </a:r>
            <a:r>
              <a:rPr lang="en-US" sz="1600" b="1" u="sng" dirty="0"/>
              <a:t>home screen </a:t>
            </a:r>
            <a:r>
              <a:rPr lang="en-US" sz="1600" dirty="0"/>
              <a:t>— picking a color palette and designing simple, clean card layouts.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We kept a </a:t>
            </a:r>
            <a:r>
              <a:rPr lang="en-US" sz="1600" b="1" u="sng" dirty="0"/>
              <a:t>consistent layout and style </a:t>
            </a:r>
            <a:r>
              <a:rPr lang="en-US" sz="1600" dirty="0"/>
              <a:t>across all screens to make the app feel smooth and unified.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Fonts, buttons, and spacing were chosen to be </a:t>
            </a:r>
            <a:r>
              <a:rPr lang="en-US" sz="1600" b="1" u="sng" dirty="0"/>
              <a:t>mobile-friendly </a:t>
            </a:r>
            <a:r>
              <a:rPr lang="en-US" sz="1600" dirty="0"/>
              <a:t>and easy to interact with.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We also added </a:t>
            </a:r>
            <a:r>
              <a:rPr lang="en-US" sz="1600" b="1" u="sng" dirty="0"/>
              <a:t>simple animations</a:t>
            </a:r>
            <a:r>
              <a:rPr lang="en-US" sz="1600" dirty="0"/>
              <a:t> to create a more polished and enjoyable experience.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C6273B-8641-4F41-A8AF-C27950C8B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0" y="165370"/>
            <a:ext cx="4403034" cy="64640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27E617-DE1F-4F10-BEC3-11D54F6FD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1676" y="733110"/>
            <a:ext cx="2005965" cy="541165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FEC60E7-FB50-4876-BEEB-A278CE873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40713" y="733110"/>
            <a:ext cx="1670847" cy="20729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creens screenshot of a cell phone&#10;&#10;AI-generated content may be incorrect.">
            <a:extLst>
              <a:ext uri="{FF2B5EF4-FFF2-40B4-BE49-F238E27FC236}">
                <a16:creationId xmlns:a16="http://schemas.microsoft.com/office/drawing/2014/main" id="{0A5094D7-EC1A-2D4D-08CD-95BE01CF4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288" y="1880228"/>
            <a:ext cx="1742367" cy="30975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0F1C30A-5172-4D5C-819A-75FD4723A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40713" y="2966904"/>
            <a:ext cx="1670847" cy="317786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phone&#10;&#10;AI-generated content may be incorrect.">
            <a:extLst>
              <a:ext uri="{FF2B5EF4-FFF2-40B4-BE49-F238E27FC236}">
                <a16:creationId xmlns:a16="http://schemas.microsoft.com/office/drawing/2014/main" id="{DA5BC82C-11B5-73C6-B92E-B5A7D8FAA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7135" y="3287217"/>
            <a:ext cx="1429515" cy="25413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 descr="A screenshot of a cell phone&#10;&#10;AI-generated content may be incorrect.">
            <a:extLst>
              <a:ext uri="{FF2B5EF4-FFF2-40B4-BE49-F238E27FC236}">
                <a16:creationId xmlns:a16="http://schemas.microsoft.com/office/drawing/2014/main" id="{5F32D995-6272-24F9-BEAB-DE41998ED3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3673" y="813544"/>
            <a:ext cx="1033076" cy="18365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858" y="609599"/>
            <a:ext cx="2523284" cy="5606143"/>
          </a:xfrm>
        </p:spPr>
        <p:txBody>
          <a:bodyPr>
            <a:normAutofit/>
          </a:bodyPr>
          <a:lstStyle/>
          <a:p>
            <a:r>
              <a:rPr lang="en-US" sz="4200"/>
              <a:t>Technical Highlights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EB26F9-28F2-2CD4-9745-F9E4308500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8895799"/>
              </p:ext>
            </p:extLst>
          </p:nvPr>
        </p:nvGraphicFramePr>
        <p:xfrm>
          <a:off x="3408759" y="1199858"/>
          <a:ext cx="4838958" cy="4467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B54C89A-2D0B-4062-BF97-CA51B69D7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9079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091C99A-98BE-457D-87BD-7B9B6EDDC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355" y="234761"/>
            <a:ext cx="8793480" cy="6377939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0A769C-8991-4FDE-89A0-A218E5BF6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7231" y="0"/>
            <a:ext cx="346676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2091" y="609599"/>
            <a:ext cx="2680853" cy="540327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Challenges &amp; Solutions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5CA58E-F8D8-4DF3-B813-C2585E0AB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355" y="243840"/>
            <a:ext cx="879348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75792B2-679D-8C03-11B0-FC22A438CF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5297448"/>
              </p:ext>
            </p:extLst>
          </p:nvPr>
        </p:nvGraphicFramePr>
        <p:xfrm>
          <a:off x="646509" y="881063"/>
          <a:ext cx="4541044" cy="5132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858" y="609599"/>
            <a:ext cx="2523284" cy="5606143"/>
          </a:xfrm>
        </p:spPr>
        <p:txBody>
          <a:bodyPr>
            <a:normAutofit/>
          </a:bodyPr>
          <a:lstStyle/>
          <a:p>
            <a:r>
              <a:rPr lang="en-US" sz="3900"/>
              <a:t>What We’d Do Differently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E193919-7BBF-CCF7-67D5-808681526D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2158837"/>
              </p:ext>
            </p:extLst>
          </p:nvPr>
        </p:nvGraphicFramePr>
        <p:xfrm>
          <a:off x="3408759" y="1199858"/>
          <a:ext cx="4838958" cy="4467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271C28-7496-4447-8541-7B39F5E94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355" y="243840"/>
            <a:ext cx="879348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5E0890-C52C-CE06-003D-BB07A315A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0028" y="609600"/>
            <a:ext cx="4023333" cy="1356360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pic>
        <p:nvPicPr>
          <p:cNvPr id="7" name="Graphic 6" descr="Sign Language">
            <a:extLst>
              <a:ext uri="{FF2B5EF4-FFF2-40B4-BE49-F238E27FC236}">
                <a16:creationId xmlns:a16="http://schemas.microsoft.com/office/drawing/2014/main" id="{4192233C-4811-028D-A2C9-CD8AF6F6E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4048" y="1705366"/>
            <a:ext cx="3445286" cy="344528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4D03C-D853-48F5-A5B6-7D4B94211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7688" y="2472856"/>
            <a:ext cx="4415673" cy="2329070"/>
          </a:xfrm>
        </p:spPr>
        <p:txBody>
          <a:bodyPr>
            <a:normAutofit/>
          </a:bodyPr>
          <a:lstStyle/>
          <a:p>
            <a:pPr marL="34290" indent="0">
              <a:lnSpc>
                <a:spcPct val="150000"/>
              </a:lnSpc>
              <a:buNone/>
            </a:pPr>
            <a:r>
              <a:rPr lang="en-US" dirty="0"/>
              <a:t>We appreciate your time and attention.</a:t>
            </a:r>
            <a:br>
              <a:rPr lang="en-US" dirty="0"/>
            </a:br>
            <a:r>
              <a:rPr lang="en-US" dirty="0"/>
              <a:t>Feel free to ask questions or try the app yourself!</a:t>
            </a:r>
          </a:p>
          <a:p>
            <a:pPr marL="34290" indent="0" algn="r">
              <a:lnSpc>
                <a:spcPct val="150000"/>
              </a:lnSpc>
              <a:buNone/>
            </a:pPr>
            <a:r>
              <a:rPr lang="en-US" dirty="0"/>
              <a:t>— </a:t>
            </a:r>
            <a:r>
              <a:rPr lang="en-US" dirty="0" err="1"/>
              <a:t>FlashyMind</a:t>
            </a:r>
            <a:r>
              <a:rPr lang="en-US" dirty="0"/>
              <a:t> Team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139703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2478</TotalTime>
  <Words>412</Words>
  <Application>Microsoft Office PowerPoint</Application>
  <PresentationFormat>On-screen Show (4:3)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Corbel</vt:lpstr>
      <vt:lpstr>Basis</vt:lpstr>
      <vt:lpstr>FlashyMind: Flashcard Learning App</vt:lpstr>
      <vt:lpstr>Project Goals &amp; Intended Audience</vt:lpstr>
      <vt:lpstr>App demo</vt:lpstr>
      <vt:lpstr>Team Contributions</vt:lpstr>
      <vt:lpstr>Design &amp; UX Decisions</vt:lpstr>
      <vt:lpstr>Technical Highlights</vt:lpstr>
      <vt:lpstr>Challenges &amp; Solutions</vt:lpstr>
      <vt:lpstr>What We’d Do Differently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Анастасия Таукчи</dc:creator>
  <cp:keywords/>
  <dc:description>generated using python-pptx</dc:description>
  <cp:lastModifiedBy>Анастасия Таукчи</cp:lastModifiedBy>
  <cp:revision>3</cp:revision>
  <dcterms:created xsi:type="dcterms:W3CDTF">2013-01-27T09:14:16Z</dcterms:created>
  <dcterms:modified xsi:type="dcterms:W3CDTF">2025-06-24T18:39:28Z</dcterms:modified>
  <cp:category/>
</cp:coreProperties>
</file>