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25.xml"/>
  <Override ContentType="application/vnd.openxmlformats-officedocument.presentationml.notesSlide+xml" PartName="/ppt/notesSlides/notesSlide1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28.xml"/>
  <Override ContentType="application/vnd.openxmlformats-officedocument.presentationml.notesSlide+xml" PartName="/ppt/notesSlides/notesSlide2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19.xml"/>
  <Override ContentType="application/vnd.openxmlformats-officedocument.presentationml.notesSlide+xml" PartName="/ppt/notesSlides/notesSlide21.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25.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28.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30" Type="http://schemas.openxmlformats.org/officeDocument/2006/relationships/slide" Target="slides/slide25.xml"/><Relationship Id="rId12" Type="http://schemas.openxmlformats.org/officeDocument/2006/relationships/slide" Target="slides/slide7.xml"/><Relationship Id="rId31" Type="http://schemas.openxmlformats.org/officeDocument/2006/relationships/slide" Target="slides/slide26.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32" Type="http://schemas.openxmlformats.org/officeDocument/2006/relationships/slide" Target="slides/slide27.xml"/><Relationship Id="rId33" Type="http://schemas.openxmlformats.org/officeDocument/2006/relationships/slide" Target="slides/slide28.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2.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 name="Shape 38"/>
        <p:cNvGrpSpPr/>
        <p:nvPr/>
      </p:nvGrpSpPr>
      <p:grpSpPr>
        <a:xfrm>
          <a:off x="0" y="0"/>
          <a:ext cx="0" cy="0"/>
          <a:chOff x="0" y="0"/>
          <a:chExt cx="0" cy="0"/>
        </a:xfrm>
      </p:grpSpPr>
      <p:sp>
        <p:nvSpPr>
          <p:cNvPr id="39" name="Shape 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0" name="Shape 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6" name="Shape 12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6" name="Shape 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4" name="Shape 1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0" name="Shape 1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7" name="Shape 1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0" name="Shape 20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6" name="Shape 20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12" name="Shape 21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18" name="Shape 21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flipH="1" rot="10800000">
            <a:off x="0" y="3093234"/>
            <a:ext cx="8458200" cy="7124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10" name="Shape 10"/>
          <p:cNvSpPr txBox="1"/>
          <p:nvPr>
            <p:ph type="ctrTitle"/>
          </p:nvPr>
        </p:nvSpPr>
        <p:spPr>
          <a:xfrm>
            <a:off x="685800" y="1300757"/>
            <a:ext cx="7772400" cy="1684199"/>
          </a:xfrm>
          <a:prstGeom prst="rect">
            <a:avLst/>
          </a:prstGeom>
        </p:spPr>
        <p:txBody>
          <a:bodyPr anchorCtr="0" anchor="b" bIns="91425" lIns="91425" rIns="91425" tIns="91425"/>
          <a:lstStyle>
            <a:lvl1pPr>
              <a:spcBef>
                <a:spcPts val="0"/>
              </a:spcBef>
              <a:buClr>
                <a:schemeClr val="dk2"/>
              </a:buClr>
              <a:buSzPct val="100000"/>
              <a:defRPr sz="7200">
                <a:solidFill>
                  <a:schemeClr val="dk2"/>
                </a:solidFill>
              </a:defRPr>
            </a:lvl1pPr>
            <a:lvl2pPr>
              <a:spcBef>
                <a:spcPts val="0"/>
              </a:spcBef>
              <a:buClr>
                <a:schemeClr val="dk2"/>
              </a:buClr>
              <a:buSzPct val="100000"/>
              <a:defRPr sz="7200">
                <a:solidFill>
                  <a:schemeClr val="dk2"/>
                </a:solidFill>
              </a:defRPr>
            </a:lvl2pPr>
            <a:lvl3pPr>
              <a:spcBef>
                <a:spcPts val="0"/>
              </a:spcBef>
              <a:buClr>
                <a:schemeClr val="dk2"/>
              </a:buClr>
              <a:buSzPct val="100000"/>
              <a:defRPr sz="7200">
                <a:solidFill>
                  <a:schemeClr val="dk2"/>
                </a:solidFill>
              </a:defRPr>
            </a:lvl3pPr>
            <a:lvl4pPr>
              <a:spcBef>
                <a:spcPts val="0"/>
              </a:spcBef>
              <a:buClr>
                <a:schemeClr val="dk2"/>
              </a:buClr>
              <a:buSzPct val="100000"/>
              <a:defRPr sz="7200">
                <a:solidFill>
                  <a:schemeClr val="dk2"/>
                </a:solidFill>
              </a:defRPr>
            </a:lvl4pPr>
            <a:lvl5pPr>
              <a:spcBef>
                <a:spcPts val="0"/>
              </a:spcBef>
              <a:buClr>
                <a:schemeClr val="dk2"/>
              </a:buClr>
              <a:buSzPct val="100000"/>
              <a:defRPr sz="7200">
                <a:solidFill>
                  <a:schemeClr val="dk2"/>
                </a:solidFill>
              </a:defRPr>
            </a:lvl5pPr>
            <a:lvl6pPr>
              <a:spcBef>
                <a:spcPts val="0"/>
              </a:spcBef>
              <a:buClr>
                <a:schemeClr val="dk2"/>
              </a:buClr>
              <a:buSzPct val="100000"/>
              <a:defRPr sz="7200">
                <a:solidFill>
                  <a:schemeClr val="dk2"/>
                </a:solidFill>
              </a:defRPr>
            </a:lvl6pPr>
            <a:lvl7pPr>
              <a:spcBef>
                <a:spcPts val="0"/>
              </a:spcBef>
              <a:buClr>
                <a:schemeClr val="dk2"/>
              </a:buClr>
              <a:buSzPct val="100000"/>
              <a:defRPr sz="7200">
                <a:solidFill>
                  <a:schemeClr val="dk2"/>
                </a:solidFill>
              </a:defRPr>
            </a:lvl7pPr>
            <a:lvl8pPr>
              <a:spcBef>
                <a:spcPts val="0"/>
              </a:spcBef>
              <a:buClr>
                <a:schemeClr val="dk2"/>
              </a:buClr>
              <a:buSzPct val="100000"/>
              <a:defRPr sz="7200">
                <a:solidFill>
                  <a:schemeClr val="dk2"/>
                </a:solidFill>
              </a:defRPr>
            </a:lvl8pPr>
            <a:lvl9pPr>
              <a:spcBef>
                <a:spcPts val="0"/>
              </a:spcBef>
              <a:buClr>
                <a:schemeClr val="dk2"/>
              </a:buClr>
              <a:buSzPct val="100000"/>
              <a:defRPr sz="7200">
                <a:solidFill>
                  <a:schemeClr val="dk2"/>
                </a:solidFill>
              </a:defRPr>
            </a:lvl9pPr>
          </a:lstStyle>
          <a:p/>
        </p:txBody>
      </p:sp>
      <p:sp>
        <p:nvSpPr>
          <p:cNvPr id="11" name="Shape 11"/>
          <p:cNvSpPr txBox="1"/>
          <p:nvPr>
            <p:ph idx="1" type="subTitle"/>
          </p:nvPr>
        </p:nvSpPr>
        <p:spPr>
          <a:xfrm>
            <a:off x="685800" y="3093357"/>
            <a:ext cx="7772400" cy="712499"/>
          </a:xfrm>
          <a:prstGeom prst="rect">
            <a:avLst/>
          </a:prstGeom>
        </p:spPr>
        <p:txBody>
          <a:bodyPr anchorCtr="0" anchor="ctr" bIns="91425" lIns="91425" rIns="91425" tIns="91425"/>
          <a:lstStyle>
            <a:lvl1pPr>
              <a:spcBef>
                <a:spcPts val="0"/>
              </a:spcBef>
              <a:buClr>
                <a:schemeClr val="lt2"/>
              </a:buClr>
              <a:buNone/>
              <a:defRPr b="1">
                <a:solidFill>
                  <a:schemeClr val="lt2"/>
                </a:solidFill>
              </a:defRPr>
            </a:lvl1pPr>
            <a:lvl2pPr>
              <a:spcBef>
                <a:spcPts val="0"/>
              </a:spcBef>
              <a:buClr>
                <a:schemeClr val="lt2"/>
              </a:buClr>
              <a:buSzPct val="100000"/>
              <a:buNone/>
              <a:defRPr b="1" sz="3000">
                <a:solidFill>
                  <a:schemeClr val="lt2"/>
                </a:solidFill>
              </a:defRPr>
            </a:lvl2pPr>
            <a:lvl3pPr>
              <a:spcBef>
                <a:spcPts val="0"/>
              </a:spcBef>
              <a:buClr>
                <a:schemeClr val="lt2"/>
              </a:buClr>
              <a:buSzPct val="100000"/>
              <a:buNone/>
              <a:defRPr b="1" sz="3000">
                <a:solidFill>
                  <a:schemeClr val="lt2"/>
                </a:solidFill>
              </a:defRPr>
            </a:lvl3pPr>
            <a:lvl4pPr>
              <a:spcBef>
                <a:spcPts val="0"/>
              </a:spcBef>
              <a:buClr>
                <a:schemeClr val="lt2"/>
              </a:buClr>
              <a:buSzPct val="100000"/>
              <a:buNone/>
              <a:defRPr b="1" sz="3000">
                <a:solidFill>
                  <a:schemeClr val="lt2"/>
                </a:solidFill>
              </a:defRPr>
            </a:lvl4pPr>
            <a:lvl5pPr>
              <a:spcBef>
                <a:spcPts val="0"/>
              </a:spcBef>
              <a:buClr>
                <a:schemeClr val="lt2"/>
              </a:buClr>
              <a:buSzPct val="100000"/>
              <a:buNone/>
              <a:defRPr b="1" sz="3000">
                <a:solidFill>
                  <a:schemeClr val="lt2"/>
                </a:solidFill>
              </a:defRPr>
            </a:lvl5pPr>
            <a:lvl6pPr>
              <a:spcBef>
                <a:spcPts val="0"/>
              </a:spcBef>
              <a:buClr>
                <a:schemeClr val="lt2"/>
              </a:buClr>
              <a:buSzPct val="100000"/>
              <a:buNone/>
              <a:defRPr b="1" sz="3000">
                <a:solidFill>
                  <a:schemeClr val="lt2"/>
                </a:solidFill>
              </a:defRPr>
            </a:lvl6pPr>
            <a:lvl7pPr>
              <a:spcBef>
                <a:spcPts val="0"/>
              </a:spcBef>
              <a:buClr>
                <a:schemeClr val="lt2"/>
              </a:buClr>
              <a:buSzPct val="100000"/>
              <a:buNone/>
              <a:defRPr b="1" sz="3000">
                <a:solidFill>
                  <a:schemeClr val="lt2"/>
                </a:solidFill>
              </a:defRPr>
            </a:lvl7pPr>
            <a:lvl8pPr>
              <a:spcBef>
                <a:spcPts val="0"/>
              </a:spcBef>
              <a:buClr>
                <a:schemeClr val="lt2"/>
              </a:buClr>
              <a:buSzPct val="100000"/>
              <a:buNone/>
              <a:defRPr b="1" sz="3000">
                <a:solidFill>
                  <a:schemeClr val="lt2"/>
                </a:solidFill>
              </a:defRPr>
            </a:lvl8pPr>
            <a:lvl9pPr>
              <a:spcBef>
                <a:spcPts val="0"/>
              </a:spcBef>
              <a:buClr>
                <a:schemeClr val="lt2"/>
              </a:buClr>
              <a:buSzPct val="100000"/>
              <a:buNone/>
              <a:defRPr b="1" sz="3000">
                <a:solidFill>
                  <a:schemeClr val="lt2"/>
                </a:solidFill>
              </a:defRPr>
            </a:lvl9pPr>
          </a:lstStyle>
          <a:p/>
        </p:txBody>
      </p:sp>
      <p:sp>
        <p:nvSpPr>
          <p:cNvPr id="12" name="Shape 12"/>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x="0" y="0"/>
          <a:ext cx="0" cy="0"/>
          <a:chOff x="0" y="0"/>
          <a:chExt cx="0" cy="0"/>
        </a:xfrm>
      </p:grpSpPr>
      <p:sp>
        <p:nvSpPr>
          <p:cNvPr id="14" name="Shape 14"/>
          <p:cNvSpPr/>
          <p:nvPr/>
        </p:nvSpPr>
        <p:spPr>
          <a:xfrm>
            <a:off x="0" y="205977"/>
            <a:ext cx="8686800" cy="11655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15" name="Shape 15"/>
          <p:cNvSpPr txBox="1"/>
          <p:nvPr>
            <p:ph type="title"/>
          </p:nvPr>
        </p:nvSpPr>
        <p:spPr>
          <a:xfrm>
            <a:off x="457200" y="205977"/>
            <a:ext cx="8229600" cy="11414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1" type="body"/>
          </p:nvPr>
        </p:nvSpPr>
        <p:spPr>
          <a:xfrm>
            <a:off x="457200" y="1460499"/>
            <a:ext cx="8229600" cy="34652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7" name="Shape 17"/>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8" name="Shape 18"/>
        <p:cNvGrpSpPr/>
        <p:nvPr/>
      </p:nvGrpSpPr>
      <p:grpSpPr>
        <a:xfrm>
          <a:off x="0" y="0"/>
          <a:ext cx="0" cy="0"/>
          <a:chOff x="0" y="0"/>
          <a:chExt cx="0" cy="0"/>
        </a:xfrm>
      </p:grpSpPr>
      <p:sp>
        <p:nvSpPr>
          <p:cNvPr id="19" name="Shape 19"/>
          <p:cNvSpPr/>
          <p:nvPr/>
        </p:nvSpPr>
        <p:spPr>
          <a:xfrm>
            <a:off x="0" y="205977"/>
            <a:ext cx="8686800" cy="11655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20" name="Shape 20"/>
          <p:cNvSpPr txBox="1"/>
          <p:nvPr>
            <p:ph type="title"/>
          </p:nvPr>
        </p:nvSpPr>
        <p:spPr>
          <a:xfrm>
            <a:off x="457200" y="205977"/>
            <a:ext cx="8229600" cy="11414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x="457200" y="1460499"/>
            <a:ext cx="4030200" cy="34652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2" type="body"/>
          </p:nvPr>
        </p:nvSpPr>
        <p:spPr>
          <a:xfrm>
            <a:off x="4656667" y="1461908"/>
            <a:ext cx="4030200" cy="34652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x="0" y="0"/>
          <a:ext cx="0" cy="0"/>
          <a:chOff x="0" y="0"/>
          <a:chExt cx="0" cy="0"/>
        </a:xfrm>
      </p:grpSpPr>
      <p:sp>
        <p:nvSpPr>
          <p:cNvPr id="25" name="Shape 25"/>
          <p:cNvSpPr/>
          <p:nvPr/>
        </p:nvSpPr>
        <p:spPr>
          <a:xfrm>
            <a:off x="0" y="205977"/>
            <a:ext cx="8686800" cy="11655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26" name="Shape 26"/>
          <p:cNvSpPr txBox="1"/>
          <p:nvPr>
            <p:ph type="title"/>
          </p:nvPr>
        </p:nvSpPr>
        <p:spPr>
          <a:xfrm>
            <a:off x="457200" y="205977"/>
            <a:ext cx="8229600" cy="11414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7" name="Shape 27"/>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8" name="Shape 28"/>
        <p:cNvGrpSpPr/>
        <p:nvPr/>
      </p:nvGrpSpPr>
      <p:grpSpPr>
        <a:xfrm>
          <a:off x="0" y="0"/>
          <a:ext cx="0" cy="0"/>
          <a:chOff x="0" y="0"/>
          <a:chExt cx="0" cy="0"/>
        </a:xfrm>
      </p:grpSpPr>
      <p:sp>
        <p:nvSpPr>
          <p:cNvPr id="29" name="Shape 29"/>
          <p:cNvSpPr/>
          <p:nvPr/>
        </p:nvSpPr>
        <p:spPr>
          <a:xfrm>
            <a:off x="0" y="4406309"/>
            <a:ext cx="8686800" cy="5195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30" name="Shape 30"/>
          <p:cNvSpPr txBox="1"/>
          <p:nvPr>
            <p:ph idx="1" type="body"/>
          </p:nvPr>
        </p:nvSpPr>
        <p:spPr>
          <a:xfrm>
            <a:off x="457200" y="4406309"/>
            <a:ext cx="8229600" cy="519599"/>
          </a:xfrm>
          <a:prstGeom prst="rect">
            <a:avLst/>
          </a:prstGeom>
        </p:spPr>
        <p:txBody>
          <a:bodyPr anchorCtr="0" anchor="ctr" bIns="91425" lIns="91425" rIns="91425" tIns="91425"/>
          <a:lstStyle>
            <a:lvl1pPr>
              <a:spcBef>
                <a:spcPts val="0"/>
              </a:spcBef>
              <a:buClr>
                <a:schemeClr val="lt1"/>
              </a:buClr>
              <a:buSzPct val="100000"/>
              <a:buNone/>
              <a:defRPr b="1" sz="2400">
                <a:solidFill>
                  <a:schemeClr val="lt1"/>
                </a:solidFill>
              </a:defRPr>
            </a:lvl1pPr>
          </a:lstStyle>
          <a:p/>
        </p:txBody>
      </p:sp>
      <p:sp>
        <p:nvSpPr>
          <p:cNvPr id="31" name="Shape 3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solidFill>
                  <a:schemeClr val="dk1"/>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2" name="Shape 32"/>
        <p:cNvGrpSpPr/>
        <p:nvPr/>
      </p:nvGrpSpPr>
      <p:grpSpPr>
        <a:xfrm>
          <a:off x="0" y="0"/>
          <a:ext cx="0" cy="0"/>
          <a:chOff x="0" y="0"/>
          <a:chExt cx="0" cy="0"/>
        </a:xfrm>
      </p:grpSpPr>
      <p:sp>
        <p:nvSpPr>
          <p:cNvPr id="33" name="Shape 3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7"/>
            <a:ext cx="8229600" cy="1141499"/>
          </a:xfrm>
          <a:prstGeom prst="rect">
            <a:avLst/>
          </a:prstGeom>
          <a:noFill/>
          <a:ln>
            <a:noFill/>
          </a:ln>
        </p:spPr>
        <p:txBody>
          <a:bodyPr anchorCtr="0" anchor="b" bIns="91425" lIns="91425" rIns="91425" tIns="91425"/>
          <a:lstStyle>
            <a:lvl1pPr>
              <a:spcBef>
                <a:spcPts val="0"/>
              </a:spcBef>
              <a:buClr>
                <a:schemeClr val="lt1"/>
              </a:buClr>
              <a:buSzPct val="100000"/>
              <a:buNone/>
              <a:defRPr b="1" sz="4800">
                <a:solidFill>
                  <a:schemeClr val="lt1"/>
                </a:solidFill>
              </a:defRPr>
            </a:lvl1pPr>
            <a:lvl2pPr>
              <a:spcBef>
                <a:spcPts val="0"/>
              </a:spcBef>
              <a:buClr>
                <a:schemeClr val="lt1"/>
              </a:buClr>
              <a:buSzPct val="100000"/>
              <a:buNone/>
              <a:defRPr b="1" sz="4800">
                <a:solidFill>
                  <a:schemeClr val="lt1"/>
                </a:solidFill>
              </a:defRPr>
            </a:lvl2pPr>
            <a:lvl3pPr>
              <a:spcBef>
                <a:spcPts val="0"/>
              </a:spcBef>
              <a:buClr>
                <a:schemeClr val="lt1"/>
              </a:buClr>
              <a:buSzPct val="100000"/>
              <a:buNone/>
              <a:defRPr b="1" sz="4800">
                <a:solidFill>
                  <a:schemeClr val="lt1"/>
                </a:solidFill>
              </a:defRPr>
            </a:lvl3pPr>
            <a:lvl4pPr>
              <a:spcBef>
                <a:spcPts val="0"/>
              </a:spcBef>
              <a:buClr>
                <a:schemeClr val="lt1"/>
              </a:buClr>
              <a:buSzPct val="100000"/>
              <a:buNone/>
              <a:defRPr b="1" sz="4800">
                <a:solidFill>
                  <a:schemeClr val="lt1"/>
                </a:solidFill>
              </a:defRPr>
            </a:lvl4pPr>
            <a:lvl5pPr>
              <a:spcBef>
                <a:spcPts val="0"/>
              </a:spcBef>
              <a:buClr>
                <a:schemeClr val="lt1"/>
              </a:buClr>
              <a:buSzPct val="100000"/>
              <a:buNone/>
              <a:defRPr b="1" sz="4800">
                <a:solidFill>
                  <a:schemeClr val="lt1"/>
                </a:solidFill>
              </a:defRPr>
            </a:lvl5pPr>
            <a:lvl6pPr>
              <a:spcBef>
                <a:spcPts val="0"/>
              </a:spcBef>
              <a:buClr>
                <a:schemeClr val="lt1"/>
              </a:buClr>
              <a:buSzPct val="100000"/>
              <a:buNone/>
              <a:defRPr b="1" sz="4800">
                <a:solidFill>
                  <a:schemeClr val="lt1"/>
                </a:solidFill>
              </a:defRPr>
            </a:lvl6pPr>
            <a:lvl7pPr>
              <a:spcBef>
                <a:spcPts val="0"/>
              </a:spcBef>
              <a:buClr>
                <a:schemeClr val="lt1"/>
              </a:buClr>
              <a:buSzPct val="100000"/>
              <a:buNone/>
              <a:defRPr b="1" sz="4800">
                <a:solidFill>
                  <a:schemeClr val="lt1"/>
                </a:solidFill>
              </a:defRPr>
            </a:lvl7pPr>
            <a:lvl8pPr>
              <a:spcBef>
                <a:spcPts val="0"/>
              </a:spcBef>
              <a:buClr>
                <a:schemeClr val="lt1"/>
              </a:buClr>
              <a:buSzPct val="100000"/>
              <a:buNone/>
              <a:defRPr b="1" sz="4800">
                <a:solidFill>
                  <a:schemeClr val="lt1"/>
                </a:solidFill>
              </a:defRPr>
            </a:lvl8pPr>
            <a:lvl9pPr>
              <a:spcBef>
                <a:spcPts val="0"/>
              </a:spcBef>
              <a:buClr>
                <a:schemeClr val="lt1"/>
              </a:buClr>
              <a:buSzPct val="100000"/>
              <a:buNone/>
              <a:defRPr b="1" sz="4800">
                <a:solidFill>
                  <a:schemeClr val="lt1"/>
                </a:solidFill>
              </a:defRPr>
            </a:lvl9pPr>
          </a:lstStyle>
          <a:p/>
        </p:txBody>
      </p:sp>
      <p:sp>
        <p:nvSpPr>
          <p:cNvPr id="6" name="Shape 6"/>
          <p:cNvSpPr txBox="1"/>
          <p:nvPr>
            <p:ph idx="1" type="body"/>
          </p:nvPr>
        </p:nvSpPr>
        <p:spPr>
          <a:xfrm>
            <a:off x="457200" y="1460499"/>
            <a:ext cx="8229600" cy="3465299"/>
          </a:xfrm>
          <a:prstGeom prst="rect">
            <a:avLst/>
          </a:prstGeom>
          <a:noFill/>
          <a:ln>
            <a:noFill/>
          </a:ln>
        </p:spPr>
        <p:txBody>
          <a:bodyPr anchorCtr="0" anchor="t" bIns="91425" lIns="91425" rIns="91425" tIns="91425"/>
          <a:lstStyle>
            <a:lvl1pPr>
              <a:spcBef>
                <a:spcPts val="600"/>
              </a:spcBef>
              <a:buClr>
                <a:schemeClr val="dk2"/>
              </a:buClr>
              <a:buSzPct val="100000"/>
              <a:defRPr sz="3000">
                <a:solidFill>
                  <a:schemeClr val="dk2"/>
                </a:solidFill>
              </a:defRPr>
            </a:lvl1pPr>
            <a:lvl2pPr>
              <a:spcBef>
                <a:spcPts val="480"/>
              </a:spcBef>
              <a:buClr>
                <a:schemeClr val="dk2"/>
              </a:buClr>
              <a:buSzPct val="100000"/>
              <a:defRPr sz="2400">
                <a:solidFill>
                  <a:schemeClr val="dk2"/>
                </a:solidFill>
              </a:defRPr>
            </a:lvl2pPr>
            <a:lvl3pPr>
              <a:spcBef>
                <a:spcPts val="480"/>
              </a:spcBef>
              <a:buClr>
                <a:schemeClr val="dk2"/>
              </a:buClr>
              <a:buSzPct val="100000"/>
              <a:defRPr sz="2400">
                <a:solidFill>
                  <a:schemeClr val="dk2"/>
                </a:solidFill>
              </a:defRPr>
            </a:lvl3pPr>
            <a:lvl4pPr>
              <a:spcBef>
                <a:spcPts val="360"/>
              </a:spcBef>
              <a:buClr>
                <a:schemeClr val="dk2"/>
              </a:buClr>
              <a:buSzPct val="100000"/>
              <a:defRPr sz="1800">
                <a:solidFill>
                  <a:schemeClr val="dk2"/>
                </a:solidFill>
              </a:defRPr>
            </a:lvl4pPr>
            <a:lvl5pPr>
              <a:spcBef>
                <a:spcPts val="360"/>
              </a:spcBef>
              <a:buClr>
                <a:schemeClr val="dk2"/>
              </a:buClr>
              <a:buSzPct val="100000"/>
              <a:defRPr sz="1800">
                <a:solidFill>
                  <a:schemeClr val="dk2"/>
                </a:solidFill>
              </a:defRPr>
            </a:lvl5pPr>
            <a:lvl6pPr>
              <a:spcBef>
                <a:spcPts val="360"/>
              </a:spcBef>
              <a:buClr>
                <a:schemeClr val="dk2"/>
              </a:buClr>
              <a:buSzPct val="100000"/>
              <a:defRPr sz="1800">
                <a:solidFill>
                  <a:schemeClr val="dk2"/>
                </a:solidFill>
              </a:defRPr>
            </a:lvl6pPr>
            <a:lvl7pPr>
              <a:spcBef>
                <a:spcPts val="360"/>
              </a:spcBef>
              <a:buClr>
                <a:schemeClr val="dk2"/>
              </a:buClr>
              <a:buSzPct val="100000"/>
              <a:defRPr sz="1800">
                <a:solidFill>
                  <a:schemeClr val="dk2"/>
                </a:solidFill>
              </a:defRPr>
            </a:lvl7pPr>
            <a:lvl8pPr>
              <a:spcBef>
                <a:spcPts val="360"/>
              </a:spcBef>
              <a:buClr>
                <a:schemeClr val="dk2"/>
              </a:buClr>
              <a:buSzPct val="100000"/>
              <a:defRPr sz="1800">
                <a:solidFill>
                  <a:schemeClr val="dk2"/>
                </a:solidFill>
              </a:defRPr>
            </a:lvl8pPr>
            <a:lvl9pPr>
              <a:spcBef>
                <a:spcPts val="360"/>
              </a:spcBef>
              <a:buClr>
                <a:schemeClr val="dk2"/>
              </a:buClr>
              <a:buSzPct val="100000"/>
              <a:defRPr sz="1800">
                <a:solidFill>
                  <a:schemeClr val="dk2"/>
                </a:solidFill>
              </a:defRPr>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2"/>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 Id="rId3" Type="http://schemas.openxmlformats.org/officeDocument/2006/relationships/image" Target="../media/image0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 Id="rId3" Type="http://schemas.openxmlformats.org/officeDocument/2006/relationships/image" Target="../media/image0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 Id="rId3" Type="http://schemas.openxmlformats.org/officeDocument/2006/relationships/image" Target="../media/image0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x="0" y="0"/>
          <a:ext cx="0" cy="0"/>
          <a:chOff x="0" y="0"/>
          <a:chExt cx="0" cy="0"/>
        </a:xfrm>
      </p:grpSpPr>
      <p:sp>
        <p:nvSpPr>
          <p:cNvPr id="35" name="Shape 35"/>
          <p:cNvSpPr txBox="1"/>
          <p:nvPr>
            <p:ph type="ctrTitle"/>
          </p:nvPr>
        </p:nvSpPr>
        <p:spPr>
          <a:xfrm>
            <a:off x="685800" y="1300757"/>
            <a:ext cx="7772400" cy="1684199"/>
          </a:xfrm>
          <a:prstGeom prst="rect">
            <a:avLst/>
          </a:prstGeom>
        </p:spPr>
        <p:txBody>
          <a:bodyPr anchorCtr="0" anchor="b" bIns="91425" lIns="91425" rIns="91425" tIns="91425">
            <a:noAutofit/>
          </a:bodyPr>
          <a:lstStyle/>
          <a:p>
            <a:pPr>
              <a:spcBef>
                <a:spcPts val="0"/>
              </a:spcBef>
              <a:buNone/>
            </a:pPr>
            <a:r>
              <a:rPr lang="en"/>
              <a:t>Java</a:t>
            </a:r>
          </a:p>
        </p:txBody>
      </p:sp>
      <p:sp>
        <p:nvSpPr>
          <p:cNvPr id="36" name="Shape 36"/>
          <p:cNvSpPr txBox="1"/>
          <p:nvPr>
            <p:ph idx="1" type="subTitle"/>
          </p:nvPr>
        </p:nvSpPr>
        <p:spPr>
          <a:xfrm>
            <a:off x="685800" y="3093357"/>
            <a:ext cx="7772400" cy="712499"/>
          </a:xfrm>
          <a:prstGeom prst="rect">
            <a:avLst/>
          </a:prstGeom>
        </p:spPr>
        <p:txBody>
          <a:bodyPr anchorCtr="0" anchor="ctr" bIns="91425" lIns="91425" rIns="91425" tIns="91425">
            <a:noAutofit/>
          </a:bodyPr>
          <a:lstStyle/>
          <a:p>
            <a:pPr>
              <a:spcBef>
                <a:spcPts val="0"/>
              </a:spcBef>
              <a:buNone/>
            </a:pPr>
            <a:r>
              <a:rPr b="0" lang="en" sz="1800">
                <a:solidFill>
                  <a:srgbClr val="FFFFFF"/>
                </a:solidFill>
              </a:rPr>
              <a:t>Абстрактные классы, интерфейсы, их отличие в Java. Спецификаторы элементов интерфейсов по умолчанию в java. Javadoc. Generics.</a:t>
            </a:r>
          </a:p>
        </p:txBody>
      </p:sp>
      <p:sp>
        <p:nvSpPr>
          <p:cNvPr id="37" name="Shape 37"/>
          <p:cNvSpPr txBox="1"/>
          <p:nvPr/>
        </p:nvSpPr>
        <p:spPr>
          <a:xfrm>
            <a:off x="6144000" y="4273050"/>
            <a:ext cx="3000000" cy="870300"/>
          </a:xfrm>
          <a:prstGeom prst="rect">
            <a:avLst/>
          </a:prstGeom>
          <a:noFill/>
          <a:ln>
            <a:noFill/>
          </a:ln>
        </p:spPr>
        <p:txBody>
          <a:bodyPr anchorCtr="0" anchor="ctr" bIns="91425" lIns="91425" rIns="91425" tIns="91425">
            <a:noAutofit/>
          </a:bodyPr>
          <a:lstStyle/>
          <a:p>
            <a:pPr lvl="0" rtl="0" algn="ctr">
              <a:lnSpc>
                <a:spcPct val="144000"/>
              </a:lnSpc>
              <a:spcBef>
                <a:spcPts val="0"/>
              </a:spcBef>
              <a:buNone/>
            </a:pPr>
            <a:r>
              <a:rPr lang="en" sz="4800">
                <a:solidFill>
                  <a:srgbClr val="5B595A"/>
                </a:solidFill>
              </a:rPr>
              <a:t>Лекция 6</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Внутренние классы</a:t>
            </a:r>
          </a:p>
        </p:txBody>
      </p:sp>
      <p:sp>
        <p:nvSpPr>
          <p:cNvPr id="97" name="Shape 97"/>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latin typeface="Verdana"/>
                <a:ea typeface="Verdana"/>
                <a:cs typeface="Verdana"/>
                <a:sym typeface="Verdana"/>
              </a:rPr>
              <a:t>Внутренним называется один класс, определенный в другом классе.</a:t>
            </a:r>
          </a:p>
          <a:p>
            <a:pPr lvl="0" rtl="0">
              <a:spcBef>
                <a:spcPts val="0"/>
              </a:spcBef>
              <a:buClr>
                <a:schemeClr val="dk1"/>
              </a:buClr>
              <a:buFont typeface="Arial"/>
              <a:buNone/>
            </a:pPr>
            <a:r>
              <a:t/>
            </a:r>
            <a:endParaRPr sz="1200">
              <a:latin typeface="Verdana"/>
              <a:ea typeface="Verdana"/>
              <a:cs typeface="Verdana"/>
              <a:sym typeface="Verdana"/>
            </a:endParaRPr>
          </a:p>
          <a:p>
            <a:pPr indent="-304800" lvl="0" marL="457200" rtl="0">
              <a:spcBef>
                <a:spcPts val="0"/>
              </a:spcBef>
              <a:buClr>
                <a:schemeClr val="dk2"/>
              </a:buClr>
              <a:buSzPct val="100000"/>
              <a:buFont typeface="Arial"/>
              <a:buChar char="●"/>
            </a:pPr>
            <a:r>
              <a:rPr lang="en" sz="1200">
                <a:latin typeface="Verdana"/>
                <a:ea typeface="Verdana"/>
                <a:cs typeface="Verdana"/>
                <a:sym typeface="Verdana"/>
              </a:rPr>
              <a:t>Классы, определенные внутри других классов, позволяют лучше структурировать программу.</a:t>
            </a:r>
          </a:p>
          <a:p>
            <a:pPr indent="-304800" lvl="0" marL="457200" rtl="0">
              <a:spcBef>
                <a:spcPts val="0"/>
              </a:spcBef>
              <a:buClr>
                <a:schemeClr val="dk2"/>
              </a:buClr>
              <a:buSzPct val="100000"/>
              <a:buFont typeface="Arial"/>
              <a:buChar char="●"/>
            </a:pPr>
            <a:r>
              <a:rPr lang="en" sz="1200">
                <a:latin typeface="Verdana"/>
                <a:ea typeface="Verdana"/>
                <a:cs typeface="Verdana"/>
                <a:sym typeface="Verdana"/>
              </a:rPr>
              <a:t>Внутренние классы могут объявляться как внутри объявления внешнего класса, так и внутри его методов.</a:t>
            </a:r>
          </a:p>
          <a:p>
            <a:pPr indent="-304800" lvl="0" marL="457200" rtl="0">
              <a:spcBef>
                <a:spcPts val="0"/>
              </a:spcBef>
              <a:buClr>
                <a:schemeClr val="dk2"/>
              </a:buClr>
              <a:buSzPct val="100000"/>
              <a:buFont typeface="Arial"/>
              <a:buChar char="●"/>
            </a:pPr>
            <a:r>
              <a:rPr lang="en" sz="1200">
                <a:latin typeface="Verdana"/>
                <a:ea typeface="Verdana"/>
                <a:cs typeface="Verdana"/>
                <a:sym typeface="Verdana"/>
              </a:rPr>
              <a:t>Все члены внешнего класса доступны из внутреннего класса. Это достигается за счет неявной ссылки на объект внешнего класса, которая всегда имеется в объекте внутреннего класса. Из-за этого объект внутреннего класса нельзя создать, если нет объекта внешнего класса.</a:t>
            </a:r>
          </a:p>
          <a:p>
            <a:pPr lvl="0" rtl="0">
              <a:spcBef>
                <a:spcPts val="0"/>
              </a:spcBef>
              <a:buNone/>
            </a:pPr>
            <a:r>
              <a:rPr b="1" lang="en" sz="1200">
                <a:solidFill>
                  <a:srgbClr val="000043"/>
                </a:solidFill>
                <a:latin typeface="Courier New"/>
                <a:ea typeface="Courier New"/>
                <a:cs typeface="Courier New"/>
                <a:sym typeface="Courier New"/>
              </a:rPr>
              <a:t>class </a:t>
            </a:r>
            <a:r>
              <a:rPr lang="en" sz="1200">
                <a:solidFill>
                  <a:schemeClr val="dk1"/>
                </a:solidFill>
                <a:latin typeface="Courier New"/>
                <a:ea typeface="Courier New"/>
                <a:cs typeface="Courier New"/>
                <a:sym typeface="Courier New"/>
              </a:rPr>
              <a:t>OuterClass {</a:t>
            </a:r>
          </a:p>
          <a:p>
            <a:pPr lvl="0" rtl="0">
              <a:spcBef>
                <a:spcPts val="0"/>
              </a:spcBef>
              <a:buNone/>
            </a:pPr>
            <a:r>
              <a:rPr lang="en" sz="1200">
                <a:solidFill>
                  <a:schemeClr val="dk1"/>
                </a:solidFill>
                <a:latin typeface="Courier New"/>
                <a:ea typeface="Courier New"/>
                <a:cs typeface="Courier New"/>
                <a:sym typeface="Courier New"/>
              </a:rPr>
              <a:t>   ...</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43"/>
                </a:solidFill>
                <a:latin typeface="Courier New"/>
                <a:ea typeface="Courier New"/>
                <a:cs typeface="Courier New"/>
                <a:sym typeface="Courier New"/>
              </a:rPr>
              <a:t>class </a:t>
            </a:r>
            <a:r>
              <a:rPr lang="en" sz="1200">
                <a:solidFill>
                  <a:schemeClr val="dk1"/>
                </a:solidFill>
                <a:latin typeface="Courier New"/>
                <a:ea typeface="Courier New"/>
                <a:cs typeface="Courier New"/>
                <a:sym typeface="Courier New"/>
              </a:rPr>
              <a:t>NestedClass {</a:t>
            </a:r>
          </a:p>
          <a:p>
            <a:pPr lvl="0" rtl="0">
              <a:spcBef>
                <a:spcPts val="0"/>
              </a:spcBef>
              <a:buNone/>
            </a:pPr>
            <a:r>
              <a:rPr lang="en" sz="1200">
                <a:solidFill>
                  <a:schemeClr val="dk1"/>
                </a:solidFill>
                <a:latin typeface="Courier New"/>
                <a:ea typeface="Courier New"/>
                <a:cs typeface="Courier New"/>
                <a:sym typeface="Courier New"/>
              </a:rPr>
              <a:t>       ...</a:t>
            </a:r>
          </a:p>
          <a:p>
            <a:pPr lvl="0" rtl="0">
              <a:spcBef>
                <a:spcPts val="0"/>
              </a:spcBef>
              <a:buNone/>
            </a:pPr>
            <a:r>
              <a:rPr lang="en" sz="1200">
                <a:solidFill>
                  <a:schemeClr val="dk1"/>
                </a:solidFill>
                <a:latin typeface="Courier New"/>
                <a:ea typeface="Courier New"/>
                <a:cs typeface="Courier New"/>
                <a:sym typeface="Courier New"/>
              </a:rPr>
              <a:t>   }</a:t>
            </a:r>
          </a:p>
          <a:p>
            <a:pPr lvl="0" rtl="0">
              <a:spcBef>
                <a:spcPts val="0"/>
              </a:spcBef>
              <a:buNone/>
            </a:pPr>
            <a:r>
              <a:rPr lang="en" sz="1200">
                <a:solidFill>
                  <a:schemeClr val="dk1"/>
                </a:solidFill>
                <a:latin typeface="Courier New"/>
                <a:ea typeface="Courier New"/>
                <a:cs typeface="Courier New"/>
                <a:sym typeface="Courier New"/>
              </a:rPr>
              <a:t>}</a:t>
            </a:r>
          </a:p>
          <a:p>
            <a:pPr lvl="0" rtl="0">
              <a:spcBef>
                <a:spcPts val="0"/>
              </a:spcBef>
              <a:buClr>
                <a:schemeClr val="dk1"/>
              </a:buClr>
              <a:buFont typeface="Arial"/>
              <a:buNone/>
            </a:pPr>
            <a:r>
              <a:t/>
            </a:r>
            <a:endParaRPr sz="1200">
              <a:latin typeface="Verdana"/>
              <a:ea typeface="Verdana"/>
              <a:cs typeface="Verdana"/>
              <a:sym typeface="Verdana"/>
            </a:endParaRPr>
          </a:p>
          <a:p>
            <a:pPr>
              <a:spcBef>
                <a:spcPts val="0"/>
              </a:spcBef>
              <a:buNone/>
            </a:pPr>
            <a:r>
              <a:t/>
            </a:r>
            <a:endParaRPr sz="1200">
              <a:latin typeface="Verdana"/>
              <a:ea typeface="Verdana"/>
              <a:cs typeface="Verdana"/>
              <a:sym typeface="Verdana"/>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Внутренние классы</a:t>
            </a:r>
          </a:p>
        </p:txBody>
      </p:sp>
      <p:sp>
        <p:nvSpPr>
          <p:cNvPr id="103" name="Shape 103"/>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latin typeface="Verdana"/>
                <a:ea typeface="Verdana"/>
                <a:cs typeface="Verdana"/>
                <a:sym typeface="Verdana"/>
              </a:rPr>
              <a:t>Вложенные классы делятся на два вида: </a:t>
            </a:r>
            <a:r>
              <a:rPr b="1" lang="en" sz="1200">
                <a:latin typeface="Verdana"/>
                <a:ea typeface="Verdana"/>
                <a:cs typeface="Verdana"/>
                <a:sym typeface="Verdana"/>
              </a:rPr>
              <a:t>статические </a:t>
            </a:r>
            <a:r>
              <a:rPr lang="en" sz="1200">
                <a:latin typeface="Verdana"/>
                <a:ea typeface="Verdana"/>
                <a:cs typeface="Verdana"/>
                <a:sym typeface="Verdana"/>
              </a:rPr>
              <a:t>и не </a:t>
            </a:r>
            <a:r>
              <a:rPr b="1" lang="en" sz="1200">
                <a:latin typeface="Verdana"/>
                <a:ea typeface="Verdana"/>
                <a:cs typeface="Verdana"/>
                <a:sym typeface="Verdana"/>
              </a:rPr>
              <a:t>статические</a:t>
            </a:r>
            <a:r>
              <a:rPr lang="en" sz="1200">
                <a:latin typeface="Verdana"/>
                <a:ea typeface="Verdana"/>
                <a:cs typeface="Verdana"/>
                <a:sym typeface="Verdana"/>
              </a:rPr>
              <a:t>. Вложенные классы, объявленные как статические называются вложенными статическими (static nested classes). Не статические называются внутренними (inner classes).</a:t>
            </a:r>
          </a:p>
          <a:p>
            <a:pPr lvl="0" rtl="0">
              <a:spcBef>
                <a:spcPts val="1000"/>
              </a:spcBef>
              <a:buNone/>
            </a:pPr>
            <a:r>
              <a:rPr b="1" lang="en" sz="1200">
                <a:solidFill>
                  <a:srgbClr val="000043"/>
                </a:solidFill>
                <a:latin typeface="Courier New"/>
                <a:ea typeface="Courier New"/>
                <a:cs typeface="Courier New"/>
                <a:sym typeface="Courier New"/>
              </a:rPr>
              <a:t>class </a:t>
            </a:r>
            <a:r>
              <a:rPr lang="en" sz="1200">
                <a:solidFill>
                  <a:schemeClr val="dk1"/>
                </a:solidFill>
                <a:latin typeface="Courier New"/>
                <a:ea typeface="Courier New"/>
                <a:cs typeface="Courier New"/>
                <a:sym typeface="Courier New"/>
              </a:rPr>
              <a:t>OuterClass {</a:t>
            </a:r>
          </a:p>
          <a:p>
            <a:pPr lvl="0" rtl="0">
              <a:spcBef>
                <a:spcPts val="0"/>
              </a:spcBef>
              <a:buNone/>
            </a:pPr>
            <a:r>
              <a:rPr lang="en" sz="1200">
                <a:solidFill>
                  <a:schemeClr val="dk1"/>
                </a:solidFill>
                <a:latin typeface="Courier New"/>
                <a:ea typeface="Courier New"/>
                <a:cs typeface="Courier New"/>
                <a:sym typeface="Courier New"/>
              </a:rPr>
              <a:t>   ...</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43"/>
                </a:solidFill>
                <a:latin typeface="Courier New"/>
                <a:ea typeface="Courier New"/>
                <a:cs typeface="Courier New"/>
                <a:sym typeface="Courier New"/>
              </a:rPr>
              <a:t>static class </a:t>
            </a:r>
            <a:r>
              <a:rPr lang="en" sz="1200">
                <a:solidFill>
                  <a:schemeClr val="dk1"/>
                </a:solidFill>
                <a:latin typeface="Courier New"/>
                <a:ea typeface="Courier New"/>
                <a:cs typeface="Courier New"/>
                <a:sym typeface="Courier New"/>
              </a:rPr>
              <a:t>StaticNestedClass {</a:t>
            </a:r>
          </a:p>
          <a:p>
            <a:pPr lvl="0" rtl="0">
              <a:spcBef>
                <a:spcPts val="0"/>
              </a:spcBef>
              <a:buNone/>
            </a:pPr>
            <a:r>
              <a:rPr lang="en" sz="1200">
                <a:solidFill>
                  <a:schemeClr val="dk1"/>
                </a:solidFill>
                <a:latin typeface="Courier New"/>
                <a:ea typeface="Courier New"/>
                <a:cs typeface="Courier New"/>
                <a:sym typeface="Courier New"/>
              </a:rPr>
              <a:t>       ...</a:t>
            </a:r>
          </a:p>
          <a:p>
            <a:pPr lvl="0" rtl="0">
              <a:spcBef>
                <a:spcPts val="0"/>
              </a:spcBef>
              <a:buNone/>
            </a:pPr>
            <a:r>
              <a:rPr lang="en" sz="1200">
                <a:solidFill>
                  <a:schemeClr val="dk1"/>
                </a:solidFill>
                <a:latin typeface="Courier New"/>
                <a:ea typeface="Courier New"/>
                <a:cs typeface="Courier New"/>
                <a:sym typeface="Courier New"/>
              </a:rPr>
              <a:t>   }</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43"/>
                </a:solidFill>
                <a:latin typeface="Courier New"/>
                <a:ea typeface="Courier New"/>
                <a:cs typeface="Courier New"/>
                <a:sym typeface="Courier New"/>
              </a:rPr>
              <a:t>class </a:t>
            </a:r>
            <a:r>
              <a:rPr lang="en" sz="1200">
                <a:solidFill>
                  <a:schemeClr val="dk1"/>
                </a:solidFill>
                <a:latin typeface="Courier New"/>
                <a:ea typeface="Courier New"/>
                <a:cs typeface="Courier New"/>
                <a:sym typeface="Courier New"/>
              </a:rPr>
              <a:t>InnerClass {</a:t>
            </a:r>
          </a:p>
          <a:p>
            <a:pPr lvl="0" rtl="0">
              <a:spcBef>
                <a:spcPts val="0"/>
              </a:spcBef>
              <a:buNone/>
            </a:pPr>
            <a:r>
              <a:rPr lang="en" sz="1200">
                <a:solidFill>
                  <a:schemeClr val="dk1"/>
                </a:solidFill>
                <a:latin typeface="Courier New"/>
                <a:ea typeface="Courier New"/>
                <a:cs typeface="Courier New"/>
                <a:sym typeface="Courier New"/>
              </a:rPr>
              <a:t>       ...</a:t>
            </a:r>
          </a:p>
          <a:p>
            <a:pPr lvl="0" rtl="0">
              <a:spcBef>
                <a:spcPts val="0"/>
              </a:spcBef>
              <a:buNone/>
            </a:pPr>
            <a:r>
              <a:rPr lang="en" sz="1200">
                <a:solidFill>
                  <a:schemeClr val="dk1"/>
                </a:solidFill>
                <a:latin typeface="Courier New"/>
                <a:ea typeface="Courier New"/>
                <a:cs typeface="Courier New"/>
                <a:sym typeface="Courier New"/>
              </a:rPr>
              <a:t>   }</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a:t>
            </a:r>
          </a:p>
          <a:p>
            <a:pPr lvl="0" rtl="0">
              <a:spcBef>
                <a:spcPts val="0"/>
              </a:spcBef>
              <a:buClr>
                <a:schemeClr val="dk1"/>
              </a:buClr>
              <a:buSzPct val="91666"/>
              <a:buFont typeface="Arial"/>
              <a:buNone/>
            </a:pPr>
            <a:r>
              <a:rPr lang="en" sz="1200">
                <a:latin typeface="Verdana"/>
                <a:ea typeface="Verdana"/>
                <a:cs typeface="Verdana"/>
                <a:sym typeface="Verdana"/>
              </a:rPr>
              <a:t>Не статические классы имеют доступ к полям содержащего класса, даже если они объявлены как private. Статические — не имеют доступ к членам внешнего класса. Как и другие поля класса, вложенные классы могут быть объявлены как private, public, protected, или package private.</a:t>
            </a:r>
          </a:p>
          <a:p>
            <a:pPr lvl="0" rtl="0">
              <a:spcBef>
                <a:spcPts val="0"/>
              </a:spcBef>
              <a:buClr>
                <a:schemeClr val="dk1"/>
              </a:buClr>
              <a:buFont typeface="Arial"/>
              <a:buNone/>
            </a:pPr>
            <a:r>
              <a:t/>
            </a:r>
            <a:endParaRPr sz="1200">
              <a:latin typeface="Verdana"/>
              <a:ea typeface="Verdana"/>
              <a:cs typeface="Verdana"/>
              <a:sym typeface="Verdana"/>
            </a:endParaRPr>
          </a:p>
          <a:p>
            <a:pPr>
              <a:spcBef>
                <a:spcPts val="0"/>
              </a:spcBef>
              <a:buNone/>
            </a:pPr>
            <a:r>
              <a:t/>
            </a:r>
            <a:endParaRPr sz="1200">
              <a:latin typeface="Verdana"/>
              <a:ea typeface="Verdana"/>
              <a:cs typeface="Verdana"/>
              <a:sym typeface="Verdana"/>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sz="3000"/>
              <a:t>Внутренние классы. Особенности синтаксиса</a:t>
            </a:r>
          </a:p>
        </p:txBody>
      </p:sp>
      <p:sp>
        <p:nvSpPr>
          <p:cNvPr id="109" name="Shape 109"/>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latin typeface="Verdana"/>
                <a:ea typeface="Verdana"/>
                <a:cs typeface="Verdana"/>
                <a:sym typeface="Verdana"/>
              </a:rPr>
              <a:t>Чтобы обратиться из внутреннего класса к внешнему в явном виде необходимо:</a:t>
            </a:r>
          </a:p>
          <a:p>
            <a:pPr lvl="0" rtl="0">
              <a:spcBef>
                <a:spcPts val="0"/>
              </a:spcBef>
              <a:buClr>
                <a:schemeClr val="dk1"/>
              </a:buClr>
              <a:buSzPct val="91666"/>
              <a:buFont typeface="Arial"/>
              <a:buNone/>
            </a:pPr>
            <a:r>
              <a:rPr lang="en" sz="1200">
                <a:latin typeface="Verdana"/>
                <a:ea typeface="Verdana"/>
                <a:cs typeface="Verdana"/>
                <a:sym typeface="Verdana"/>
              </a:rPr>
              <a:t>OuterClass.this</a:t>
            </a:r>
          </a:p>
          <a:p>
            <a:pPr lvl="0" rtl="0">
              <a:spcBef>
                <a:spcPts val="0"/>
              </a:spcBef>
              <a:buClr>
                <a:schemeClr val="dk1"/>
              </a:buClr>
              <a:buFont typeface="Arial"/>
              <a:buNone/>
            </a:pPr>
            <a:r>
              <a:t/>
            </a:r>
            <a:endParaRPr sz="1200">
              <a:latin typeface="Verdana"/>
              <a:ea typeface="Verdana"/>
              <a:cs typeface="Verdana"/>
              <a:sym typeface="Verdana"/>
            </a:endParaRPr>
          </a:p>
          <a:p>
            <a:pPr lvl="0" rtl="0">
              <a:spcBef>
                <a:spcPts val="0"/>
              </a:spcBef>
              <a:buNone/>
            </a:pPr>
            <a:r>
              <a:rPr lang="en" sz="1200">
                <a:latin typeface="Verdana"/>
                <a:ea typeface="Verdana"/>
                <a:cs typeface="Verdana"/>
                <a:sym typeface="Verdana"/>
              </a:rPr>
              <a:t>Конструктор внутреннего класса можно записать более явным образом:</a:t>
            </a:r>
          </a:p>
          <a:p>
            <a:pPr lvl="0" rtl="0">
              <a:spcBef>
                <a:spcPts val="0"/>
              </a:spcBef>
              <a:buClr>
                <a:schemeClr val="dk1"/>
              </a:buClr>
              <a:buFont typeface="Arial"/>
              <a:buNone/>
            </a:pPr>
            <a:r>
              <a:t/>
            </a:r>
            <a:endParaRPr sz="1200">
              <a:latin typeface="Verdana"/>
              <a:ea typeface="Verdana"/>
              <a:cs typeface="Verdana"/>
              <a:sym typeface="Verdana"/>
            </a:endParaRPr>
          </a:p>
          <a:p>
            <a:pPr lvl="0" rtl="0">
              <a:spcBef>
                <a:spcPts val="0"/>
              </a:spcBef>
              <a:buNone/>
            </a:pPr>
            <a:r>
              <a:rPr lang="en" sz="1200">
                <a:solidFill>
                  <a:schemeClr val="dk1"/>
                </a:solidFill>
                <a:latin typeface="Courier New"/>
                <a:ea typeface="Courier New"/>
                <a:cs typeface="Courier New"/>
                <a:sym typeface="Courier New"/>
              </a:rPr>
              <a:t>OuterClass objectOuterClass = </a:t>
            </a:r>
            <a:r>
              <a:rPr b="1" lang="en" sz="1200">
                <a:solidFill>
                  <a:srgbClr val="000043"/>
                </a:solidFill>
                <a:latin typeface="Courier New"/>
                <a:ea typeface="Courier New"/>
                <a:cs typeface="Courier New"/>
                <a:sym typeface="Courier New"/>
              </a:rPr>
              <a:t>new </a:t>
            </a:r>
            <a:r>
              <a:rPr lang="en" sz="1200">
                <a:solidFill>
                  <a:schemeClr val="dk1"/>
                </a:solidFill>
                <a:latin typeface="Courier New"/>
                <a:ea typeface="Courier New"/>
                <a:cs typeface="Courier New"/>
                <a:sym typeface="Courier New"/>
              </a:rPr>
              <a:t>OuterClass();</a:t>
            </a:r>
          </a:p>
          <a:p>
            <a:pPr lvl="0" rtl="0">
              <a:spcBef>
                <a:spcPts val="0"/>
              </a:spcBef>
              <a:buNone/>
            </a:pPr>
            <a:r>
              <a:rPr lang="en" sz="1200">
                <a:solidFill>
                  <a:schemeClr val="dk1"/>
                </a:solidFill>
                <a:latin typeface="Courier New"/>
                <a:ea typeface="Courier New"/>
                <a:cs typeface="Courier New"/>
                <a:sym typeface="Courier New"/>
              </a:rPr>
              <a:t>OuterClass.InnerClass inst = objectOuterClass.new InnerClass(args);</a:t>
            </a:r>
          </a:p>
          <a:p>
            <a:pPr lvl="0" rtl="0">
              <a:spcBef>
                <a:spcPts val="0"/>
              </a:spcBef>
              <a:buNone/>
            </a:pPr>
            <a:r>
              <a:rPr i="1" lang="en" sz="1200">
                <a:solidFill>
                  <a:srgbClr val="808080"/>
                </a:solidFill>
                <a:latin typeface="Courier New"/>
                <a:ea typeface="Courier New"/>
                <a:cs typeface="Courier New"/>
                <a:sym typeface="Courier New"/>
              </a:rPr>
              <a:t>// или внутри OuterClass this.new InnerClass(args)</a:t>
            </a:r>
          </a:p>
          <a:p>
            <a:pPr lvl="0" rtl="0">
              <a:spcBef>
                <a:spcPts val="0"/>
              </a:spcBef>
              <a:buClr>
                <a:schemeClr val="dk1"/>
              </a:buClr>
              <a:buFont typeface="Arial"/>
              <a:buNone/>
            </a:pPr>
            <a:r>
              <a:t/>
            </a:r>
            <a:endParaRPr sz="1200">
              <a:latin typeface="Verdana"/>
              <a:ea typeface="Verdana"/>
              <a:cs typeface="Verdana"/>
              <a:sym typeface="Verdana"/>
            </a:endParaRPr>
          </a:p>
          <a:p>
            <a:pPr lvl="0" rtl="0">
              <a:spcBef>
                <a:spcPts val="0"/>
              </a:spcBef>
              <a:buClr>
                <a:schemeClr val="dk1"/>
              </a:buClr>
              <a:buFont typeface="Arial"/>
              <a:buNone/>
            </a:pPr>
            <a:r>
              <a:t/>
            </a:r>
            <a:endParaRPr sz="1200">
              <a:latin typeface="Verdana"/>
              <a:ea typeface="Verdana"/>
              <a:cs typeface="Verdana"/>
              <a:sym typeface="Verdana"/>
            </a:endParaRPr>
          </a:p>
          <a:p>
            <a:pPr>
              <a:spcBef>
                <a:spcPts val="0"/>
              </a:spcBef>
              <a:buNone/>
            </a:pPr>
            <a:r>
              <a:t/>
            </a:r>
            <a:endParaRPr sz="1200">
              <a:latin typeface="Verdana"/>
              <a:ea typeface="Verdana"/>
              <a:cs typeface="Verdana"/>
              <a:sym typeface="Verdana"/>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Пример</a:t>
            </a:r>
          </a:p>
        </p:txBody>
      </p:sp>
      <p:sp>
        <p:nvSpPr>
          <p:cNvPr id="115" name="Shape 115"/>
          <p:cNvSpPr txBox="1"/>
          <p:nvPr>
            <p:ph idx="1" type="body"/>
          </p:nvPr>
        </p:nvSpPr>
        <p:spPr>
          <a:xfrm>
            <a:off x="457200" y="1460500"/>
            <a:ext cx="5325900" cy="3465299"/>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b="1" lang="en" sz="1200">
                <a:solidFill>
                  <a:srgbClr val="000043"/>
                </a:solidFill>
                <a:latin typeface="Courier New"/>
                <a:ea typeface="Courier New"/>
                <a:cs typeface="Courier New"/>
                <a:sym typeface="Courier New"/>
              </a:rPr>
              <a:t>public class </a:t>
            </a:r>
            <a:r>
              <a:rPr lang="en" sz="1200">
                <a:solidFill>
                  <a:schemeClr val="dk1"/>
                </a:solidFill>
                <a:latin typeface="Courier New"/>
                <a:ea typeface="Courier New"/>
                <a:cs typeface="Courier New"/>
                <a:sym typeface="Courier New"/>
              </a:rPr>
              <a:t>Question {</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a:t>
            </a:r>
            <a:r>
              <a:rPr b="1" lang="en" sz="1200">
                <a:solidFill>
                  <a:srgbClr val="000043"/>
                </a:solidFill>
                <a:latin typeface="Courier New"/>
                <a:ea typeface="Courier New"/>
                <a:cs typeface="Courier New"/>
                <a:sym typeface="Courier New"/>
              </a:rPr>
              <a:t>private </a:t>
            </a:r>
            <a:r>
              <a:rPr lang="en" sz="1200">
                <a:solidFill>
                  <a:schemeClr val="dk1"/>
                </a:solidFill>
                <a:latin typeface="Courier New"/>
                <a:ea typeface="Courier New"/>
                <a:cs typeface="Courier New"/>
                <a:sym typeface="Courier New"/>
              </a:rPr>
              <a:t>Type </a:t>
            </a:r>
            <a:r>
              <a:rPr b="1" lang="en" sz="1200">
                <a:solidFill>
                  <a:srgbClr val="660E7A"/>
                </a:solidFill>
                <a:latin typeface="Courier New"/>
                <a:ea typeface="Courier New"/>
                <a:cs typeface="Courier New"/>
                <a:sym typeface="Courier New"/>
              </a:rPr>
              <a:t>type</a:t>
            </a:r>
            <a:r>
              <a:rPr lang="en" sz="1200">
                <a:solidFill>
                  <a:schemeClr val="dk1"/>
                </a:solidFill>
                <a:latin typeface="Courier New"/>
                <a:ea typeface="Courier New"/>
                <a:cs typeface="Courier New"/>
                <a:sym typeface="Courier New"/>
              </a:rPr>
              <a:t>;</a:t>
            </a:r>
          </a:p>
          <a:p>
            <a:pPr lvl="0" rtl="0">
              <a:spcBef>
                <a:spcPts val="0"/>
              </a:spcBef>
              <a:buClr>
                <a:schemeClr val="dk1"/>
              </a:buClr>
              <a:buFont typeface="Arial"/>
              <a:buNone/>
            </a:pPr>
            <a:r>
              <a:t/>
            </a:r>
            <a:endParaRPr sz="1200">
              <a:solidFill>
                <a:schemeClr val="dk1"/>
              </a:solidFill>
              <a:latin typeface="Courier New"/>
              <a:ea typeface="Courier New"/>
              <a:cs typeface="Courier New"/>
              <a:sym typeface="Courier New"/>
            </a:endParaRP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a:t>
            </a:r>
            <a:r>
              <a:rPr b="1" lang="en" sz="1200">
                <a:solidFill>
                  <a:srgbClr val="000043"/>
                </a:solidFill>
                <a:latin typeface="Courier New"/>
                <a:ea typeface="Courier New"/>
                <a:cs typeface="Courier New"/>
                <a:sym typeface="Courier New"/>
              </a:rPr>
              <a:t>public </a:t>
            </a:r>
            <a:r>
              <a:rPr lang="en" sz="1200">
                <a:solidFill>
                  <a:schemeClr val="dk1"/>
                </a:solidFill>
                <a:latin typeface="Courier New"/>
                <a:ea typeface="Courier New"/>
                <a:cs typeface="Courier New"/>
                <a:sym typeface="Courier New"/>
              </a:rPr>
              <a:t>Type </a:t>
            </a:r>
            <a:r>
              <a:rPr lang="en" sz="1200">
                <a:solidFill>
                  <a:srgbClr val="660E7A"/>
                </a:solidFill>
                <a:latin typeface="Courier New"/>
                <a:ea typeface="Courier New"/>
                <a:cs typeface="Courier New"/>
                <a:sym typeface="Courier New"/>
              </a:rPr>
              <a:t>getType</a:t>
            </a:r>
            <a:r>
              <a:rPr lang="en" sz="1200">
                <a:solidFill>
                  <a:schemeClr val="dk1"/>
                </a:solidFill>
                <a:latin typeface="Courier New"/>
                <a:ea typeface="Courier New"/>
                <a:cs typeface="Courier New"/>
                <a:sym typeface="Courier New"/>
              </a:rPr>
              <a:t>() { </a:t>
            </a:r>
            <a:r>
              <a:rPr b="1" lang="en" sz="1200">
                <a:solidFill>
                  <a:srgbClr val="000043"/>
                </a:solidFill>
                <a:latin typeface="Courier New"/>
                <a:ea typeface="Courier New"/>
                <a:cs typeface="Courier New"/>
                <a:sym typeface="Courier New"/>
              </a:rPr>
              <a:t>return </a:t>
            </a:r>
            <a:r>
              <a:rPr b="1" lang="en" sz="1200">
                <a:solidFill>
                  <a:srgbClr val="660E7A"/>
                </a:solidFill>
                <a:latin typeface="Courier New"/>
                <a:ea typeface="Courier New"/>
                <a:cs typeface="Courier New"/>
                <a:sym typeface="Courier New"/>
              </a:rPr>
              <a:t>type</a:t>
            </a:r>
            <a:r>
              <a:rPr lang="en" sz="1200">
                <a:solidFill>
                  <a:schemeClr val="dk1"/>
                </a:solidFill>
                <a:latin typeface="Courier New"/>
                <a:ea typeface="Courier New"/>
                <a:cs typeface="Courier New"/>
                <a:sym typeface="Courier New"/>
              </a:rPr>
              <a:t>; }</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a:t>
            </a:r>
            <a:r>
              <a:rPr b="1" lang="en" sz="1200">
                <a:solidFill>
                  <a:srgbClr val="000043"/>
                </a:solidFill>
                <a:latin typeface="Courier New"/>
                <a:ea typeface="Courier New"/>
                <a:cs typeface="Courier New"/>
                <a:sym typeface="Courier New"/>
              </a:rPr>
              <a:t>public void </a:t>
            </a:r>
            <a:r>
              <a:rPr lang="en" sz="1200">
                <a:solidFill>
                  <a:srgbClr val="660E7A"/>
                </a:solidFill>
                <a:latin typeface="Courier New"/>
                <a:ea typeface="Courier New"/>
                <a:cs typeface="Courier New"/>
                <a:sym typeface="Courier New"/>
              </a:rPr>
              <a:t>setType</a:t>
            </a:r>
            <a:r>
              <a:rPr lang="en" sz="1200">
                <a:solidFill>
                  <a:schemeClr val="dk1"/>
                </a:solidFill>
                <a:latin typeface="Courier New"/>
                <a:ea typeface="Courier New"/>
                <a:cs typeface="Courier New"/>
                <a:sym typeface="Courier New"/>
              </a:rPr>
              <a:t>(Type type) { </a:t>
            </a:r>
            <a:r>
              <a:rPr b="1" lang="en" sz="1200">
                <a:solidFill>
                  <a:srgbClr val="000043"/>
                </a:solidFill>
                <a:latin typeface="Courier New"/>
                <a:ea typeface="Courier New"/>
                <a:cs typeface="Courier New"/>
                <a:sym typeface="Courier New"/>
              </a:rPr>
              <a:t>this</a:t>
            </a:r>
            <a:r>
              <a:rPr lang="en" sz="1200">
                <a:solidFill>
                  <a:schemeClr val="dk1"/>
                </a:solidFill>
                <a:latin typeface="Courier New"/>
                <a:ea typeface="Courier New"/>
                <a:cs typeface="Courier New"/>
                <a:sym typeface="Courier New"/>
              </a:rPr>
              <a:t>.</a:t>
            </a:r>
            <a:r>
              <a:rPr b="1" lang="en" sz="1200">
                <a:solidFill>
                  <a:srgbClr val="660E7A"/>
                </a:solidFill>
                <a:latin typeface="Courier New"/>
                <a:ea typeface="Courier New"/>
                <a:cs typeface="Courier New"/>
                <a:sym typeface="Courier New"/>
              </a:rPr>
              <a:t>type </a:t>
            </a:r>
            <a:r>
              <a:rPr lang="en" sz="1200">
                <a:solidFill>
                  <a:schemeClr val="dk1"/>
                </a:solidFill>
                <a:latin typeface="Courier New"/>
                <a:ea typeface="Courier New"/>
                <a:cs typeface="Courier New"/>
                <a:sym typeface="Courier New"/>
              </a:rPr>
              <a:t>= type; }</a:t>
            </a:r>
          </a:p>
          <a:p>
            <a:pPr lvl="0" rtl="0">
              <a:spcBef>
                <a:spcPts val="0"/>
              </a:spcBef>
              <a:buClr>
                <a:schemeClr val="dk1"/>
              </a:buClr>
              <a:buFont typeface="Arial"/>
              <a:buNone/>
            </a:pPr>
            <a:r>
              <a:t/>
            </a:r>
            <a:endParaRPr sz="1200">
              <a:solidFill>
                <a:schemeClr val="dk1"/>
              </a:solidFill>
              <a:latin typeface="Courier New"/>
              <a:ea typeface="Courier New"/>
              <a:cs typeface="Courier New"/>
              <a:sym typeface="Courier New"/>
            </a:endParaRP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a:t>
            </a:r>
            <a:r>
              <a:rPr b="1" lang="en" sz="1200">
                <a:solidFill>
                  <a:srgbClr val="000043"/>
                </a:solidFill>
                <a:latin typeface="Courier New"/>
                <a:ea typeface="Courier New"/>
                <a:cs typeface="Courier New"/>
                <a:sym typeface="Courier New"/>
              </a:rPr>
              <a:t>public static enum </a:t>
            </a:r>
            <a:r>
              <a:rPr lang="en" sz="1200">
                <a:solidFill>
                  <a:schemeClr val="dk1"/>
                </a:solidFill>
                <a:latin typeface="Courier New"/>
                <a:ea typeface="Courier New"/>
                <a:cs typeface="Courier New"/>
                <a:sym typeface="Courier New"/>
              </a:rPr>
              <a:t>Type {</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a:t>
            </a:r>
            <a:r>
              <a:rPr b="1" i="1" lang="en" sz="1200">
                <a:solidFill>
                  <a:srgbClr val="660E7A"/>
                </a:solidFill>
                <a:latin typeface="Courier New"/>
                <a:ea typeface="Courier New"/>
                <a:cs typeface="Courier New"/>
                <a:sym typeface="Courier New"/>
              </a:rPr>
              <a:t>SINGLE_CHOICE</a:t>
            </a:r>
            <a:r>
              <a:rPr lang="en" sz="1200">
                <a:solidFill>
                  <a:schemeClr val="dk1"/>
                </a:solidFill>
                <a:latin typeface="Courier New"/>
                <a:ea typeface="Courier New"/>
                <a:cs typeface="Courier New"/>
                <a:sym typeface="Courier New"/>
              </a:rPr>
              <a:t>, </a:t>
            </a:r>
            <a:r>
              <a:rPr b="1" i="1" lang="en" sz="1200">
                <a:solidFill>
                  <a:srgbClr val="660E7A"/>
                </a:solidFill>
                <a:latin typeface="Courier New"/>
                <a:ea typeface="Courier New"/>
                <a:cs typeface="Courier New"/>
                <a:sym typeface="Courier New"/>
              </a:rPr>
              <a:t>MULIT_CHOICE</a:t>
            </a:r>
            <a:r>
              <a:rPr lang="en" sz="1200">
                <a:solidFill>
                  <a:schemeClr val="dk1"/>
                </a:solidFill>
                <a:latin typeface="Courier New"/>
                <a:ea typeface="Courier New"/>
                <a:cs typeface="Courier New"/>
                <a:sym typeface="Courier New"/>
              </a:rPr>
              <a:t>, </a:t>
            </a:r>
            <a:r>
              <a:rPr b="1" i="1" lang="en" sz="1200">
                <a:solidFill>
                  <a:srgbClr val="660E7A"/>
                </a:solidFill>
                <a:latin typeface="Courier New"/>
                <a:ea typeface="Courier New"/>
                <a:cs typeface="Courier New"/>
                <a:sym typeface="Courier New"/>
              </a:rPr>
              <a:t>TEXT</a:t>
            </a:r>
          </a:p>
          <a:p>
            <a:pPr lvl="0" rtl="0">
              <a:spcBef>
                <a:spcPts val="0"/>
              </a:spcBef>
              <a:buClr>
                <a:schemeClr val="dk1"/>
              </a:buClr>
              <a:buSzPct val="91666"/>
              <a:buFont typeface="Arial"/>
              <a:buNone/>
            </a:pPr>
            <a:r>
              <a:rPr b="1" i="1" lang="en" sz="1200">
                <a:solidFill>
                  <a:srgbClr val="660E7A"/>
                </a:solidFill>
                <a:latin typeface="Courier New"/>
                <a:ea typeface="Courier New"/>
                <a:cs typeface="Courier New"/>
                <a:sym typeface="Courier New"/>
              </a:rPr>
              <a:t>   </a:t>
            </a:r>
            <a:r>
              <a:rPr lang="en" sz="1200">
                <a:solidFill>
                  <a:schemeClr val="dk1"/>
                </a:solidFill>
                <a:latin typeface="Courier New"/>
                <a:ea typeface="Courier New"/>
                <a:cs typeface="Courier New"/>
                <a:sym typeface="Courier New"/>
              </a:rPr>
              <a:t>}</a:t>
            </a:r>
          </a:p>
          <a:p>
            <a:pPr lvl="0" rtl="0">
              <a:spcBef>
                <a:spcPts val="0"/>
              </a:spcBef>
              <a:buNone/>
            </a:pPr>
            <a:r>
              <a:rPr lang="en" sz="1200">
                <a:solidFill>
                  <a:schemeClr val="dk1"/>
                </a:solidFill>
                <a:latin typeface="Courier New"/>
                <a:ea typeface="Courier New"/>
                <a:cs typeface="Courier New"/>
                <a:sym typeface="Courier New"/>
              </a:rPr>
              <a:t>}</a:t>
            </a:r>
          </a:p>
          <a:p>
            <a:pPr lvl="0" rtl="0">
              <a:spcBef>
                <a:spcPts val="0"/>
              </a:spcBef>
              <a:buNone/>
            </a:pPr>
            <a:r>
              <a:t/>
            </a:r>
            <a:endParaRPr sz="1200">
              <a:solidFill>
                <a:schemeClr val="dk1"/>
              </a:solidFill>
              <a:latin typeface="Courier New"/>
              <a:ea typeface="Courier New"/>
              <a:cs typeface="Courier New"/>
              <a:sym typeface="Courier New"/>
            </a:endParaRPr>
          </a:p>
          <a:p>
            <a:pPr lvl="0" rtl="0">
              <a:spcBef>
                <a:spcPts val="0"/>
              </a:spcBef>
              <a:buNone/>
            </a:pPr>
            <a:r>
              <a:rPr lang="en" sz="1200">
                <a:solidFill>
                  <a:schemeClr val="dk1"/>
                </a:solidFill>
                <a:latin typeface="Courier New"/>
                <a:ea typeface="Courier New"/>
                <a:cs typeface="Courier New"/>
                <a:sym typeface="Courier New"/>
              </a:rPr>
              <a:t>Question.Type type = question.getType();</a:t>
            </a:r>
          </a:p>
          <a:p>
            <a:pPr lvl="0" rtl="0">
              <a:spcBef>
                <a:spcPts val="0"/>
              </a:spcBef>
              <a:buNone/>
            </a:pPr>
            <a:r>
              <a:rPr b="1" lang="en" sz="1200">
                <a:solidFill>
                  <a:srgbClr val="000043"/>
                </a:solidFill>
                <a:latin typeface="Courier New"/>
                <a:ea typeface="Courier New"/>
                <a:cs typeface="Courier New"/>
                <a:sym typeface="Courier New"/>
              </a:rPr>
              <a:t>if </a:t>
            </a:r>
            <a:r>
              <a:rPr lang="en" sz="1200">
                <a:solidFill>
                  <a:schemeClr val="dk1"/>
                </a:solidFill>
                <a:latin typeface="Courier New"/>
                <a:ea typeface="Courier New"/>
                <a:cs typeface="Courier New"/>
                <a:sym typeface="Courier New"/>
              </a:rPr>
              <a:t>(type == Question.Type.TEXT) { ... }</a:t>
            </a:r>
          </a:p>
          <a:p>
            <a:pPr lvl="0" rtl="0">
              <a:spcBef>
                <a:spcPts val="0"/>
              </a:spcBef>
              <a:buClr>
                <a:schemeClr val="dk1"/>
              </a:buClr>
              <a:buFont typeface="Arial"/>
              <a:buNone/>
            </a:pPr>
            <a:r>
              <a:t/>
            </a:r>
            <a:endParaRPr sz="1200">
              <a:solidFill>
                <a:schemeClr val="dk1"/>
              </a:solidFill>
              <a:latin typeface="Courier New"/>
              <a:ea typeface="Courier New"/>
              <a:cs typeface="Courier New"/>
              <a:sym typeface="Courier New"/>
            </a:endParaRPr>
          </a:p>
          <a:p>
            <a:pPr>
              <a:spcBef>
                <a:spcPts val="0"/>
              </a:spcBef>
              <a:buNone/>
            </a:pPr>
            <a:r>
              <a:t/>
            </a:r>
            <a:endParaRPr/>
          </a:p>
        </p:txBody>
      </p:sp>
      <p:sp>
        <p:nvSpPr>
          <p:cNvPr id="116" name="Shape 116"/>
          <p:cNvSpPr txBox="1"/>
          <p:nvPr/>
        </p:nvSpPr>
        <p:spPr>
          <a:xfrm>
            <a:off x="5539150" y="1460500"/>
            <a:ext cx="3000000" cy="1737600"/>
          </a:xfrm>
          <a:prstGeom prst="rect">
            <a:avLst/>
          </a:prstGeom>
          <a:noFill/>
          <a:ln>
            <a:noFill/>
          </a:ln>
        </p:spPr>
        <p:txBody>
          <a:bodyPr anchorCtr="0" anchor="ctr" bIns="91425" lIns="91425" rIns="91425" tIns="91425">
            <a:noAutofit/>
          </a:bodyPr>
          <a:lstStyle/>
          <a:p>
            <a:pPr rtl="0">
              <a:spcBef>
                <a:spcPts val="1000"/>
              </a:spcBef>
              <a:buNone/>
            </a:pPr>
            <a:r>
              <a:rPr lang="en" sz="1200">
                <a:solidFill>
                  <a:srgbClr val="333333"/>
                </a:solidFill>
                <a:latin typeface="Verdana"/>
                <a:ea typeface="Verdana"/>
                <a:cs typeface="Verdana"/>
                <a:sym typeface="Verdana"/>
              </a:rPr>
              <a:t>Преимущества:</a:t>
            </a:r>
          </a:p>
          <a:p>
            <a:pPr indent="-304800" lvl="0" marL="457200" rtl="0">
              <a:spcBef>
                <a:spcPts val="1000"/>
              </a:spcBef>
              <a:buClr>
                <a:srgbClr val="333333"/>
              </a:buClr>
              <a:buSzPct val="100000"/>
              <a:buFont typeface="Verdana"/>
              <a:buChar char="●"/>
            </a:pPr>
            <a:r>
              <a:rPr lang="en" sz="1200">
                <a:solidFill>
                  <a:srgbClr val="333333"/>
                </a:solidFill>
                <a:latin typeface="Verdana"/>
                <a:ea typeface="Verdana"/>
                <a:cs typeface="Verdana"/>
                <a:sym typeface="Verdana"/>
              </a:rPr>
              <a:t>логическая группировка сущностей </a:t>
            </a:r>
          </a:p>
          <a:p>
            <a:pPr indent="-304800" lvl="0" marL="457200" rtl="0">
              <a:spcBef>
                <a:spcPts val="1000"/>
              </a:spcBef>
              <a:buClr>
                <a:srgbClr val="333333"/>
              </a:buClr>
              <a:buSzPct val="100000"/>
              <a:buFont typeface="Verdana"/>
              <a:buChar char="●"/>
            </a:pPr>
            <a:r>
              <a:rPr lang="en" sz="1200">
                <a:solidFill>
                  <a:srgbClr val="333333"/>
                </a:solidFill>
                <a:latin typeface="Verdana"/>
                <a:ea typeface="Verdana"/>
                <a:cs typeface="Verdana"/>
                <a:sym typeface="Verdana"/>
              </a:rPr>
              <a:t>улучшение инкапсуляции</a:t>
            </a:r>
          </a:p>
          <a:p>
            <a:pPr indent="-304800" lvl="0" marL="457200" rtl="0">
              <a:spcBef>
                <a:spcPts val="1000"/>
              </a:spcBef>
              <a:buClr>
                <a:srgbClr val="333333"/>
              </a:buClr>
              <a:buSzPct val="100000"/>
              <a:buFont typeface="Verdana"/>
              <a:buChar char="●"/>
            </a:pPr>
            <a:r>
              <a:rPr lang="en" sz="1200">
                <a:solidFill>
                  <a:srgbClr val="333333"/>
                </a:solidFill>
                <a:latin typeface="Verdana"/>
                <a:ea typeface="Verdana"/>
                <a:cs typeface="Verdana"/>
                <a:sym typeface="Verdana"/>
              </a:rPr>
              <a:t>экономия class-space</a:t>
            </a:r>
          </a:p>
          <a:p>
            <a:pPr indent="-304800" lvl="0" marL="457200" rtl="0">
              <a:spcBef>
                <a:spcPts val="1000"/>
              </a:spcBef>
              <a:buClr>
                <a:srgbClr val="333333"/>
              </a:buClr>
              <a:buSzPct val="100000"/>
              <a:buFont typeface="Verdana"/>
              <a:buChar char="●"/>
            </a:pPr>
            <a:r>
              <a:rPr lang="en" sz="1200">
                <a:solidFill>
                  <a:srgbClr val="333333"/>
                </a:solidFill>
                <a:latin typeface="Verdana"/>
                <a:ea typeface="Verdana"/>
                <a:cs typeface="Verdana"/>
                <a:sym typeface="Verdana"/>
              </a:rPr>
              <a:t>тестирование приватных статических методов</a:t>
            </a:r>
          </a:p>
        </p:txBody>
      </p:sp>
      <p:sp>
        <p:nvSpPr>
          <p:cNvPr id="117" name="Shape 117"/>
          <p:cNvSpPr txBox="1"/>
          <p:nvPr/>
        </p:nvSpPr>
        <p:spPr>
          <a:xfrm>
            <a:off x="4312625" y="3231300"/>
            <a:ext cx="4305599" cy="1912199"/>
          </a:xfrm>
          <a:prstGeom prst="rect">
            <a:avLst/>
          </a:prstGeom>
          <a:noFill/>
          <a:ln>
            <a:noFill/>
          </a:ln>
        </p:spPr>
        <p:txBody>
          <a:bodyPr anchorCtr="0" anchor="ctr" bIns="91425" lIns="91425" rIns="91425" tIns="91425">
            <a:noAutofit/>
          </a:bodyPr>
          <a:lstStyle/>
          <a:p>
            <a:pPr lvl="0" rtl="0">
              <a:spcBef>
                <a:spcPts val="0"/>
              </a:spcBef>
              <a:buNone/>
            </a:pPr>
            <a:r>
              <a:rPr b="1" lang="en" sz="1200">
                <a:solidFill>
                  <a:srgbClr val="000043"/>
                </a:solidFill>
                <a:latin typeface="Courier New"/>
                <a:ea typeface="Courier New"/>
                <a:cs typeface="Courier New"/>
                <a:sym typeface="Courier New"/>
              </a:rPr>
              <a:t>public class </a:t>
            </a:r>
            <a:r>
              <a:rPr lang="en" sz="1200">
                <a:solidFill>
                  <a:schemeClr val="dk1"/>
                </a:solidFill>
                <a:latin typeface="Courier New"/>
                <a:ea typeface="Courier New"/>
                <a:cs typeface="Courier New"/>
                <a:sym typeface="Courier New"/>
              </a:rPr>
              <a:t>ClassToTest {</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43"/>
                </a:solidFill>
                <a:latin typeface="Courier New"/>
                <a:ea typeface="Courier New"/>
                <a:cs typeface="Courier New"/>
                <a:sym typeface="Courier New"/>
              </a:rPr>
              <a:t>private static void </a:t>
            </a:r>
            <a:r>
              <a:rPr lang="en" sz="1200">
                <a:solidFill>
                  <a:schemeClr val="dk1"/>
                </a:solidFill>
                <a:latin typeface="Courier New"/>
                <a:ea typeface="Courier New"/>
                <a:cs typeface="Courier New"/>
                <a:sym typeface="Courier New"/>
              </a:rPr>
              <a:t>internalMethod() {...}</a:t>
            </a:r>
          </a:p>
          <a:p>
            <a:pPr lvl="0" rtl="0">
              <a:spcBef>
                <a:spcPts val="0"/>
              </a:spcBef>
              <a:buNone/>
            </a:pPr>
            <a:r>
              <a:t/>
            </a:r>
            <a:endParaRPr sz="1200">
              <a:solidFill>
                <a:schemeClr val="dk1"/>
              </a:solidFill>
              <a:latin typeface="Courier New"/>
              <a:ea typeface="Courier New"/>
              <a:cs typeface="Courier New"/>
              <a:sym typeface="Courier New"/>
            </a:endParaRP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43"/>
                </a:solidFill>
                <a:latin typeface="Courier New"/>
                <a:ea typeface="Courier New"/>
                <a:cs typeface="Courier New"/>
                <a:sym typeface="Courier New"/>
              </a:rPr>
              <a:t>public static class </a:t>
            </a:r>
            <a:r>
              <a:rPr lang="en" sz="1200">
                <a:solidFill>
                  <a:schemeClr val="dk1"/>
                </a:solidFill>
                <a:latin typeface="Courier New"/>
                <a:ea typeface="Courier New"/>
                <a:cs typeface="Courier New"/>
                <a:sym typeface="Courier New"/>
              </a:rPr>
              <a:t>Test {</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43"/>
                </a:solidFill>
                <a:latin typeface="Courier New"/>
                <a:ea typeface="Courier New"/>
                <a:cs typeface="Courier New"/>
                <a:sym typeface="Courier New"/>
              </a:rPr>
              <a:t>public void </a:t>
            </a:r>
            <a:r>
              <a:rPr lang="en" sz="1200">
                <a:solidFill>
                  <a:schemeClr val="dk1"/>
                </a:solidFill>
                <a:latin typeface="Courier New"/>
                <a:ea typeface="Courier New"/>
                <a:cs typeface="Courier New"/>
                <a:sym typeface="Courier New"/>
              </a:rPr>
              <a:t>testMethod() {...}</a:t>
            </a:r>
          </a:p>
          <a:p>
            <a:pPr lvl="0" rtl="0">
              <a:spcBef>
                <a:spcPts val="0"/>
              </a:spcBef>
              <a:buNone/>
            </a:pPr>
            <a:r>
              <a:rPr lang="en" sz="1200">
                <a:solidFill>
                  <a:schemeClr val="dk1"/>
                </a:solidFill>
                <a:latin typeface="Courier New"/>
                <a:ea typeface="Courier New"/>
                <a:cs typeface="Courier New"/>
                <a:sym typeface="Courier New"/>
              </a:rPr>
              <a:t>   }</a:t>
            </a:r>
          </a:p>
          <a:p>
            <a:pPr lvl="0" rtl="0">
              <a:spcBef>
                <a:spcPts val="0"/>
              </a:spcBef>
              <a:buNone/>
            </a:pPr>
            <a:r>
              <a:rPr lang="en" sz="1200">
                <a:solidFill>
                  <a:schemeClr val="dk1"/>
                </a:solidFill>
                <a:latin typeface="Courier New"/>
                <a:ea typeface="Courier New"/>
                <a:cs typeface="Courier New"/>
                <a:sym typeface="Courier New"/>
              </a:rPr>
              <a:t>}</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sz="3200"/>
              <a:t>Локальные/Анонимные внутренние классы</a:t>
            </a:r>
          </a:p>
        </p:txBody>
      </p:sp>
      <p:sp>
        <p:nvSpPr>
          <p:cNvPr id="123" name="Shape 123"/>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None/>
            </a:pPr>
            <a:r>
              <a:rPr lang="en" sz="1200">
                <a:latin typeface="Verdana"/>
                <a:ea typeface="Verdana"/>
                <a:cs typeface="Verdana"/>
                <a:sym typeface="Verdana"/>
              </a:rPr>
              <a:t>Если класс определить локально в методе и сразу его использовать</a:t>
            </a:r>
          </a:p>
          <a:p>
            <a:pPr lvl="0" rtl="0">
              <a:spcBef>
                <a:spcPts val="0"/>
              </a:spcBef>
              <a:buClr>
                <a:schemeClr val="dk1"/>
              </a:buClr>
              <a:buFont typeface="Arial"/>
              <a:buNone/>
            </a:pPr>
            <a:r>
              <a:t/>
            </a:r>
            <a:endParaRPr sz="1200">
              <a:latin typeface="Verdana"/>
              <a:ea typeface="Verdana"/>
              <a:cs typeface="Verdana"/>
              <a:sym typeface="Verdana"/>
            </a:endParaRPr>
          </a:p>
          <a:p>
            <a:pPr lvl="0" rtl="0">
              <a:spcBef>
                <a:spcPts val="0"/>
              </a:spcBef>
              <a:buClr>
                <a:schemeClr val="dk1"/>
              </a:buClr>
              <a:buSzPct val="91666"/>
              <a:buFont typeface="Arial"/>
              <a:buNone/>
            </a:pPr>
            <a:r>
              <a:rPr lang="en" sz="1200">
                <a:latin typeface="Verdana"/>
                <a:ea typeface="Verdana"/>
                <a:cs typeface="Verdana"/>
                <a:sym typeface="Verdana"/>
              </a:rPr>
              <a:t>Локальные внутренние классы никогда не объявляют с помощью модификаторов доступа (например, public и protected). Их область действия всегда ограничивается блоком, в котором они объявлены. У локальных внутренних классов есть большое преимущество: они полностью скрыты от внешнего кода и даже от остальной части класса. Ни одному из методов, за исключением метода, в котором объявлен класс, ничего не известно об этом классе.</a:t>
            </a:r>
          </a:p>
          <a:p>
            <a:pPr lvl="0" rtl="0">
              <a:spcBef>
                <a:spcPts val="0"/>
              </a:spcBef>
              <a:buNone/>
            </a:pPr>
            <a:r>
              <a:t/>
            </a:r>
            <a:endParaRPr sz="1200">
              <a:latin typeface="Verdana"/>
              <a:ea typeface="Verdana"/>
              <a:cs typeface="Verdana"/>
              <a:sym typeface="Verdana"/>
            </a:endParaRPr>
          </a:p>
          <a:p>
            <a:pPr lvl="0" rtl="0">
              <a:spcBef>
                <a:spcPts val="0"/>
              </a:spcBef>
              <a:buClr>
                <a:schemeClr val="dk1"/>
              </a:buClr>
              <a:buSzPct val="91666"/>
              <a:buFont typeface="Arial"/>
              <a:buNone/>
            </a:pPr>
            <a:r>
              <a:rPr lang="en" sz="1200">
                <a:latin typeface="Verdana"/>
                <a:ea typeface="Verdana"/>
                <a:cs typeface="Verdana"/>
                <a:sym typeface="Verdana"/>
              </a:rPr>
              <a:t>Так же имеют доступ не только к полям своего внешнего класса но и к локальным переменным (</a:t>
            </a:r>
            <a:r>
              <a:rPr b="1" lang="en" sz="1200">
                <a:latin typeface="Verdana"/>
                <a:ea typeface="Verdana"/>
                <a:cs typeface="Verdana"/>
                <a:sym typeface="Verdana"/>
              </a:rPr>
              <a:t>должны бать объявлены как final</a:t>
            </a:r>
            <a:r>
              <a:rPr lang="en" sz="1200">
                <a:latin typeface="Verdana"/>
                <a:ea typeface="Verdana"/>
                <a:cs typeface="Verdana"/>
                <a:sym typeface="Verdana"/>
              </a:rPr>
              <a:t>)</a:t>
            </a:r>
          </a:p>
          <a:p>
            <a:pPr lvl="0" rtl="0">
              <a:spcBef>
                <a:spcPts val="0"/>
              </a:spcBef>
              <a:buClr>
                <a:schemeClr val="dk1"/>
              </a:buClr>
              <a:buFont typeface="Arial"/>
              <a:buNone/>
            </a:pPr>
            <a:r>
              <a:t/>
            </a:r>
            <a:endParaRPr sz="1200">
              <a:latin typeface="Verdana"/>
              <a:ea typeface="Verdana"/>
              <a:cs typeface="Verdana"/>
              <a:sym typeface="Verdana"/>
            </a:endParaRPr>
          </a:p>
          <a:p>
            <a:pPr lvl="0" rtl="0">
              <a:spcBef>
                <a:spcPts val="0"/>
              </a:spcBef>
              <a:buClr>
                <a:schemeClr val="dk1"/>
              </a:buClr>
              <a:buSzPct val="122222"/>
              <a:buFont typeface="Arial"/>
              <a:buNone/>
            </a:pPr>
            <a:r>
              <a:rPr b="1" lang="en" sz="900">
                <a:solidFill>
                  <a:srgbClr val="000043"/>
                </a:solidFill>
                <a:latin typeface="Courier New"/>
                <a:ea typeface="Courier New"/>
                <a:cs typeface="Courier New"/>
                <a:sym typeface="Courier New"/>
              </a:rPr>
              <a:t>def </a:t>
            </a:r>
            <a:r>
              <a:rPr lang="en" sz="900">
                <a:solidFill>
                  <a:schemeClr val="dk1"/>
                </a:solidFill>
                <a:latin typeface="Courier New"/>
                <a:ea typeface="Courier New"/>
                <a:cs typeface="Courier New"/>
                <a:sym typeface="Courier New"/>
              </a:rPr>
              <a:t>executor = Executors.</a:t>
            </a:r>
            <a:r>
              <a:rPr i="1" lang="en" sz="900">
                <a:solidFill>
                  <a:schemeClr val="dk1"/>
                </a:solidFill>
                <a:latin typeface="Courier New"/>
                <a:ea typeface="Courier New"/>
                <a:cs typeface="Courier New"/>
                <a:sym typeface="Courier New"/>
              </a:rPr>
              <a:t>newFixedThreadPool</a:t>
            </a:r>
            <a:r>
              <a:rPr lang="en" sz="900">
                <a:solidFill>
                  <a:schemeClr val="dk1"/>
                </a:solidFill>
                <a:latin typeface="Courier New"/>
                <a:ea typeface="Courier New"/>
                <a:cs typeface="Courier New"/>
                <a:sym typeface="Courier New"/>
              </a:rPr>
              <a:t>(5)</a:t>
            </a:r>
          </a:p>
          <a:p>
            <a:pPr lvl="0" rtl="0">
              <a:spcBef>
                <a:spcPts val="0"/>
              </a:spcBef>
              <a:buClr>
                <a:schemeClr val="dk1"/>
              </a:buClr>
              <a:buSzPct val="122222"/>
              <a:buFont typeface="Arial"/>
              <a:buNone/>
            </a:pPr>
            <a:r>
              <a:rPr lang="en" sz="900">
                <a:solidFill>
                  <a:schemeClr val="dk1"/>
                </a:solidFill>
                <a:latin typeface="Courier New"/>
                <a:ea typeface="Courier New"/>
                <a:cs typeface="Courier New"/>
                <a:sym typeface="Courier New"/>
              </a:rPr>
              <a:t>executor.execute(</a:t>
            </a:r>
            <a:r>
              <a:rPr b="1" lang="en" sz="900">
                <a:solidFill>
                  <a:srgbClr val="000043"/>
                </a:solidFill>
                <a:latin typeface="Courier New"/>
                <a:ea typeface="Courier New"/>
                <a:cs typeface="Courier New"/>
                <a:sym typeface="Courier New"/>
              </a:rPr>
              <a:t>new </a:t>
            </a:r>
            <a:r>
              <a:rPr lang="en" sz="900">
                <a:solidFill>
                  <a:schemeClr val="dk1"/>
                </a:solidFill>
                <a:latin typeface="Courier New"/>
                <a:ea typeface="Courier New"/>
                <a:cs typeface="Courier New"/>
                <a:sym typeface="Courier New"/>
              </a:rPr>
              <a:t>Runnable() {</a:t>
            </a:r>
          </a:p>
          <a:p>
            <a:pPr lvl="0" rtl="0">
              <a:spcBef>
                <a:spcPts val="0"/>
              </a:spcBef>
              <a:buClr>
                <a:schemeClr val="dk1"/>
              </a:buClr>
              <a:buSzPct val="122222"/>
              <a:buFont typeface="Arial"/>
              <a:buNone/>
            </a:pPr>
            <a:r>
              <a:rPr lang="en" sz="900">
                <a:solidFill>
                  <a:schemeClr val="dk1"/>
                </a:solidFill>
                <a:latin typeface="Courier New"/>
                <a:ea typeface="Courier New"/>
                <a:cs typeface="Courier New"/>
                <a:sym typeface="Courier New"/>
              </a:rPr>
              <a:t>   </a:t>
            </a:r>
            <a:r>
              <a:rPr lang="en" sz="900">
                <a:solidFill>
                  <a:srgbClr val="808000"/>
                </a:solidFill>
                <a:latin typeface="Courier New"/>
                <a:ea typeface="Courier New"/>
                <a:cs typeface="Courier New"/>
                <a:sym typeface="Courier New"/>
              </a:rPr>
              <a:t>@Override</a:t>
            </a:r>
          </a:p>
          <a:p>
            <a:pPr lvl="0" rtl="0">
              <a:spcBef>
                <a:spcPts val="0"/>
              </a:spcBef>
              <a:buClr>
                <a:schemeClr val="dk1"/>
              </a:buClr>
              <a:buSzPct val="122222"/>
              <a:buFont typeface="Arial"/>
              <a:buNone/>
            </a:pPr>
            <a:r>
              <a:rPr lang="en" sz="900">
                <a:solidFill>
                  <a:srgbClr val="808000"/>
                </a:solidFill>
                <a:latin typeface="Courier New"/>
                <a:ea typeface="Courier New"/>
                <a:cs typeface="Courier New"/>
                <a:sym typeface="Courier New"/>
              </a:rPr>
              <a:t>   </a:t>
            </a:r>
            <a:r>
              <a:rPr b="1" lang="en" sz="900">
                <a:solidFill>
                  <a:srgbClr val="000043"/>
                </a:solidFill>
                <a:latin typeface="Courier New"/>
                <a:ea typeface="Courier New"/>
                <a:cs typeface="Courier New"/>
                <a:sym typeface="Courier New"/>
              </a:rPr>
              <a:t>void </a:t>
            </a:r>
            <a:r>
              <a:rPr lang="en" sz="900">
                <a:solidFill>
                  <a:schemeClr val="dk1"/>
                </a:solidFill>
                <a:latin typeface="Courier New"/>
                <a:ea typeface="Courier New"/>
                <a:cs typeface="Courier New"/>
                <a:sym typeface="Courier New"/>
              </a:rPr>
              <a:t>run() {...}</a:t>
            </a:r>
          </a:p>
          <a:p>
            <a:pPr lvl="0" rtl="0">
              <a:spcBef>
                <a:spcPts val="0"/>
              </a:spcBef>
              <a:buClr>
                <a:schemeClr val="dk1"/>
              </a:buClr>
              <a:buSzPct val="122222"/>
              <a:buFont typeface="Arial"/>
              <a:buNone/>
            </a:pPr>
            <a:r>
              <a:rPr lang="en" sz="900">
                <a:solidFill>
                  <a:schemeClr val="dk1"/>
                </a:solidFill>
                <a:latin typeface="Courier New"/>
                <a:ea typeface="Courier New"/>
                <a:cs typeface="Courier New"/>
                <a:sym typeface="Courier New"/>
              </a:rPr>
              <a:t>})</a:t>
            </a:r>
          </a:p>
          <a:p>
            <a:pPr>
              <a:spcBef>
                <a:spcPts val="0"/>
              </a:spcBef>
              <a:buNone/>
            </a:pPr>
            <a:r>
              <a:t/>
            </a:r>
            <a:endParaRPr sz="1200">
              <a:latin typeface="Verdana"/>
              <a:ea typeface="Verdana"/>
              <a:cs typeface="Verdana"/>
              <a:sym typeface="Verdana"/>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sz="3600"/>
              <a:t>Статические внутренние классы</a:t>
            </a:r>
          </a:p>
        </p:txBody>
      </p:sp>
      <p:sp>
        <p:nvSpPr>
          <p:cNvPr id="129" name="Shape 129"/>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solidFill>
                  <a:srgbClr val="000043"/>
                </a:solidFill>
                <a:latin typeface="Verdana"/>
                <a:ea typeface="Verdana"/>
                <a:cs typeface="Verdana"/>
                <a:sym typeface="Verdana"/>
              </a:rPr>
              <a:t>Иногда внутренний класс требуется лишь для того, чтобы скрыть его внутри другого класса, тогда как ссылка на объект внешнего класса не нужна. Подавить формирование такой ссылки можно, объявив внутренний класс статическим.</a:t>
            </a:r>
          </a:p>
          <a:p>
            <a:pPr lvl="0" rtl="0">
              <a:spcBef>
                <a:spcPts val="0"/>
              </a:spcBef>
              <a:buClr>
                <a:schemeClr val="dk1"/>
              </a:buClr>
              <a:buFont typeface="Arial"/>
              <a:buNone/>
            </a:pPr>
            <a:r>
              <a:t/>
            </a:r>
            <a:endParaRPr b="1" sz="1200">
              <a:solidFill>
                <a:srgbClr val="000043"/>
              </a:solidFill>
              <a:latin typeface="Courier New"/>
              <a:ea typeface="Courier New"/>
              <a:cs typeface="Courier New"/>
              <a:sym typeface="Courier New"/>
            </a:endParaRPr>
          </a:p>
          <a:p>
            <a:pPr lvl="0" rtl="0">
              <a:spcBef>
                <a:spcPts val="0"/>
              </a:spcBef>
              <a:buClr>
                <a:schemeClr val="dk1"/>
              </a:buClr>
              <a:buSzPct val="91666"/>
              <a:buFont typeface="Arial"/>
              <a:buNone/>
            </a:pPr>
            <a:r>
              <a:rPr b="1" lang="en" sz="1200">
                <a:solidFill>
                  <a:srgbClr val="000043"/>
                </a:solidFill>
                <a:latin typeface="Courier New"/>
                <a:ea typeface="Courier New"/>
                <a:cs typeface="Courier New"/>
                <a:sym typeface="Courier New"/>
              </a:rPr>
              <a:t>class </a:t>
            </a:r>
            <a:r>
              <a:rPr lang="en" sz="1200">
                <a:solidFill>
                  <a:schemeClr val="dk1"/>
                </a:solidFill>
                <a:latin typeface="Courier New"/>
                <a:ea typeface="Courier New"/>
                <a:cs typeface="Courier New"/>
                <a:sym typeface="Courier New"/>
              </a:rPr>
              <a:t>OuterClass {</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a:t>
            </a:r>
            <a:r>
              <a:rPr b="1" lang="en" sz="1200">
                <a:solidFill>
                  <a:srgbClr val="000043"/>
                </a:solidFill>
                <a:latin typeface="Courier New"/>
                <a:ea typeface="Courier New"/>
                <a:cs typeface="Courier New"/>
                <a:sym typeface="Courier New"/>
              </a:rPr>
              <a:t>private static class </a:t>
            </a:r>
            <a:r>
              <a:rPr lang="en" sz="1200">
                <a:solidFill>
                  <a:schemeClr val="dk1"/>
                </a:solidFill>
                <a:latin typeface="Courier New"/>
                <a:ea typeface="Courier New"/>
                <a:cs typeface="Courier New"/>
                <a:sym typeface="Courier New"/>
              </a:rPr>
              <a:t>ClassHolder {</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a:t>
            </a:r>
            <a:r>
              <a:rPr b="1" lang="en" sz="1200">
                <a:solidFill>
                  <a:srgbClr val="000043"/>
                </a:solidFill>
                <a:latin typeface="Courier New"/>
                <a:ea typeface="Courier New"/>
                <a:cs typeface="Courier New"/>
                <a:sym typeface="Courier New"/>
              </a:rPr>
              <a:t>public static final </a:t>
            </a:r>
            <a:r>
              <a:rPr lang="en" sz="1200">
                <a:solidFill>
                  <a:schemeClr val="dk1"/>
                </a:solidFill>
                <a:latin typeface="Courier New"/>
                <a:ea typeface="Courier New"/>
                <a:cs typeface="Courier New"/>
                <a:sym typeface="Courier New"/>
              </a:rPr>
              <a:t>OuterClass </a:t>
            </a:r>
            <a:r>
              <a:rPr b="1" i="1" lang="en" sz="1200">
                <a:solidFill>
                  <a:srgbClr val="660E7A"/>
                </a:solidFill>
                <a:latin typeface="Courier New"/>
                <a:ea typeface="Courier New"/>
                <a:cs typeface="Courier New"/>
                <a:sym typeface="Courier New"/>
              </a:rPr>
              <a:t>instance </a:t>
            </a:r>
            <a:r>
              <a:rPr lang="en" sz="1200">
                <a:solidFill>
                  <a:schemeClr val="dk1"/>
                </a:solidFill>
                <a:latin typeface="Courier New"/>
                <a:ea typeface="Courier New"/>
                <a:cs typeface="Courier New"/>
                <a:sym typeface="Courier New"/>
              </a:rPr>
              <a:t>= </a:t>
            </a:r>
            <a:r>
              <a:rPr b="1" lang="en" sz="1200">
                <a:solidFill>
                  <a:srgbClr val="000043"/>
                </a:solidFill>
                <a:latin typeface="Courier New"/>
                <a:ea typeface="Courier New"/>
                <a:cs typeface="Courier New"/>
                <a:sym typeface="Courier New"/>
              </a:rPr>
              <a:t>new </a:t>
            </a:r>
            <a:r>
              <a:rPr lang="en" sz="1200">
                <a:solidFill>
                  <a:schemeClr val="dk1"/>
                </a:solidFill>
                <a:latin typeface="Courier New"/>
                <a:ea typeface="Courier New"/>
                <a:cs typeface="Courier New"/>
                <a:sym typeface="Courier New"/>
              </a:rPr>
              <a:t>OuterClass();</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a:t>
            </a:r>
            <a:r>
              <a:rPr b="1" lang="en" sz="1200">
                <a:solidFill>
                  <a:srgbClr val="000043"/>
                </a:solidFill>
                <a:latin typeface="Courier New"/>
                <a:ea typeface="Courier New"/>
                <a:cs typeface="Courier New"/>
                <a:sym typeface="Courier New"/>
              </a:rPr>
              <a:t>private </a:t>
            </a:r>
            <a:r>
              <a:rPr lang="en" sz="1200">
                <a:solidFill>
                  <a:schemeClr val="dk1"/>
                </a:solidFill>
                <a:latin typeface="Courier New"/>
                <a:ea typeface="Courier New"/>
                <a:cs typeface="Courier New"/>
                <a:sym typeface="Courier New"/>
              </a:rPr>
              <a:t>OuterClass() {}</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a:t>
            </a:r>
            <a:r>
              <a:rPr b="1" lang="en" sz="1200">
                <a:solidFill>
                  <a:srgbClr val="000043"/>
                </a:solidFill>
                <a:latin typeface="Courier New"/>
                <a:ea typeface="Courier New"/>
                <a:cs typeface="Courier New"/>
                <a:sym typeface="Courier New"/>
              </a:rPr>
              <a:t>public </a:t>
            </a:r>
            <a:r>
              <a:rPr lang="en" sz="1200">
                <a:solidFill>
                  <a:schemeClr val="dk1"/>
                </a:solidFill>
                <a:latin typeface="Courier New"/>
                <a:ea typeface="Courier New"/>
                <a:cs typeface="Courier New"/>
                <a:sym typeface="Courier New"/>
              </a:rPr>
              <a:t>OuterClass </a:t>
            </a:r>
            <a:r>
              <a:rPr lang="en" sz="1200">
                <a:solidFill>
                  <a:srgbClr val="660E7A"/>
                </a:solidFill>
                <a:latin typeface="Courier New"/>
                <a:ea typeface="Courier New"/>
                <a:cs typeface="Courier New"/>
                <a:sym typeface="Courier New"/>
              </a:rPr>
              <a:t>getInstance</a:t>
            </a:r>
            <a:r>
              <a:rPr lang="en" sz="1200">
                <a:solidFill>
                  <a:schemeClr val="dk1"/>
                </a:solidFill>
                <a:latin typeface="Courier New"/>
                <a:ea typeface="Courier New"/>
                <a:cs typeface="Courier New"/>
                <a:sym typeface="Courier New"/>
              </a:rPr>
              <a:t>() {</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a:t>
            </a:r>
            <a:r>
              <a:rPr b="1" lang="en" sz="1200">
                <a:solidFill>
                  <a:srgbClr val="000043"/>
                </a:solidFill>
                <a:latin typeface="Courier New"/>
                <a:ea typeface="Courier New"/>
                <a:cs typeface="Courier New"/>
                <a:sym typeface="Courier New"/>
              </a:rPr>
              <a:t>return </a:t>
            </a:r>
            <a:r>
              <a:rPr lang="en" sz="1200">
                <a:solidFill>
                  <a:schemeClr val="dk1"/>
                </a:solidFill>
                <a:latin typeface="Courier New"/>
                <a:ea typeface="Courier New"/>
                <a:cs typeface="Courier New"/>
                <a:sym typeface="Courier New"/>
              </a:rPr>
              <a:t>ClassHolder.</a:t>
            </a:r>
            <a:r>
              <a:rPr b="1" i="1" lang="en" sz="1200">
                <a:solidFill>
                  <a:srgbClr val="660E7A"/>
                </a:solidFill>
                <a:latin typeface="Courier New"/>
                <a:ea typeface="Courier New"/>
                <a:cs typeface="Courier New"/>
                <a:sym typeface="Courier New"/>
              </a:rPr>
              <a:t>instance</a:t>
            </a:r>
            <a:r>
              <a:rPr lang="en" sz="1200">
                <a:solidFill>
                  <a:schemeClr val="dk1"/>
                </a:solidFill>
                <a:latin typeface="Courier New"/>
                <a:ea typeface="Courier New"/>
                <a:cs typeface="Courier New"/>
                <a:sym typeface="Courier New"/>
              </a:rPr>
              <a:t>;</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a:t>
            </a:r>
          </a:p>
          <a:p>
            <a:pPr lvl="0" rtl="0">
              <a:spcBef>
                <a:spcPts val="0"/>
              </a:spcBef>
              <a:buClr>
                <a:schemeClr val="dk1"/>
              </a:buClr>
              <a:buFont typeface="Arial"/>
              <a:buNone/>
            </a:pPr>
            <a:r>
              <a:t/>
            </a:r>
            <a:endParaRPr sz="1200">
              <a:solidFill>
                <a:schemeClr val="dk1"/>
              </a:solidFill>
              <a:latin typeface="Courier New"/>
              <a:ea typeface="Courier New"/>
              <a:cs typeface="Courier New"/>
              <a:sym typeface="Courier New"/>
            </a:endParaRPr>
          </a:p>
          <a:p>
            <a:pPr>
              <a:spcBef>
                <a:spcPts val="0"/>
              </a:spcBef>
              <a:buNone/>
            </a:pPr>
            <a:r>
              <a:t/>
            </a:r>
            <a:endParaRPr b="1" sz="1200">
              <a:solidFill>
                <a:srgbClr val="000043"/>
              </a:solidFill>
              <a:latin typeface="Courier New"/>
              <a:ea typeface="Courier New"/>
              <a:cs typeface="Courier New"/>
              <a:sym typeface="Courier New"/>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Enum</a:t>
            </a:r>
          </a:p>
        </p:txBody>
      </p:sp>
      <p:sp>
        <p:nvSpPr>
          <p:cNvPr id="135" name="Shape 135"/>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b="1" lang="en" sz="1200">
                <a:latin typeface="Verdana"/>
                <a:ea typeface="Verdana"/>
                <a:cs typeface="Verdana"/>
                <a:sym typeface="Verdana"/>
              </a:rPr>
              <a:t>enum </a:t>
            </a:r>
            <a:r>
              <a:rPr lang="en" sz="1200">
                <a:latin typeface="Verdana"/>
                <a:ea typeface="Verdana"/>
                <a:cs typeface="Verdana"/>
                <a:sym typeface="Verdana"/>
              </a:rPr>
              <a:t>ключевое слово, которое используется для создания нового типа, который накладывает ограничения на набор именованных значений, а так же для использования таких значений как обычных программных компонентов.</a:t>
            </a:r>
          </a:p>
          <a:p>
            <a:pPr lvl="0" rtl="0">
              <a:spcBef>
                <a:spcPts val="0"/>
              </a:spcBef>
              <a:buNone/>
            </a:pPr>
            <a:r>
              <a:rPr b="1" lang="en" sz="1200">
                <a:solidFill>
                  <a:srgbClr val="000043"/>
                </a:solidFill>
                <a:latin typeface="Courier New"/>
                <a:ea typeface="Courier New"/>
                <a:cs typeface="Courier New"/>
                <a:sym typeface="Courier New"/>
              </a:rPr>
              <a:t>public enum </a:t>
            </a:r>
            <a:r>
              <a:rPr lang="en" sz="1200">
                <a:solidFill>
                  <a:schemeClr val="dk1"/>
                </a:solidFill>
                <a:latin typeface="Courier New"/>
                <a:ea typeface="Courier New"/>
                <a:cs typeface="Courier New"/>
                <a:sym typeface="Courier New"/>
              </a:rPr>
              <a:t>Spiciness {</a:t>
            </a:r>
          </a:p>
          <a:p>
            <a:pPr lvl="0" rtl="0">
              <a:spcBef>
                <a:spcPts val="0"/>
              </a:spcBef>
              <a:buNone/>
            </a:pPr>
            <a:r>
              <a:rPr lang="en" sz="1200">
                <a:solidFill>
                  <a:schemeClr val="dk1"/>
                </a:solidFill>
                <a:latin typeface="Courier New"/>
                <a:ea typeface="Courier New"/>
                <a:cs typeface="Courier New"/>
                <a:sym typeface="Courier New"/>
              </a:rPr>
              <a:t>   </a:t>
            </a:r>
            <a:r>
              <a:rPr b="1" i="1" lang="en" sz="1200">
                <a:solidFill>
                  <a:srgbClr val="660E7A"/>
                </a:solidFill>
                <a:latin typeface="Courier New"/>
                <a:ea typeface="Courier New"/>
                <a:cs typeface="Courier New"/>
                <a:sym typeface="Courier New"/>
              </a:rPr>
              <a:t>NOT</a:t>
            </a:r>
            <a:r>
              <a:rPr lang="en" sz="1200">
                <a:solidFill>
                  <a:schemeClr val="dk1"/>
                </a:solidFill>
                <a:latin typeface="Courier New"/>
                <a:ea typeface="Courier New"/>
                <a:cs typeface="Courier New"/>
                <a:sym typeface="Courier New"/>
              </a:rPr>
              <a:t>, </a:t>
            </a:r>
            <a:r>
              <a:rPr b="1" i="1" lang="en" sz="1200">
                <a:solidFill>
                  <a:srgbClr val="660E7A"/>
                </a:solidFill>
                <a:latin typeface="Courier New"/>
                <a:ea typeface="Courier New"/>
                <a:cs typeface="Courier New"/>
                <a:sym typeface="Courier New"/>
              </a:rPr>
              <a:t>MILD</a:t>
            </a:r>
            <a:r>
              <a:rPr lang="en" sz="1200">
                <a:solidFill>
                  <a:schemeClr val="dk1"/>
                </a:solidFill>
                <a:latin typeface="Courier New"/>
                <a:ea typeface="Courier New"/>
                <a:cs typeface="Courier New"/>
                <a:sym typeface="Courier New"/>
              </a:rPr>
              <a:t>, </a:t>
            </a:r>
            <a:r>
              <a:rPr b="1" i="1" lang="en" sz="1200">
                <a:solidFill>
                  <a:srgbClr val="660E7A"/>
                </a:solidFill>
                <a:latin typeface="Courier New"/>
                <a:ea typeface="Courier New"/>
                <a:cs typeface="Courier New"/>
                <a:sym typeface="Courier New"/>
              </a:rPr>
              <a:t>MEDIUM</a:t>
            </a:r>
            <a:r>
              <a:rPr lang="en" sz="1200">
                <a:solidFill>
                  <a:schemeClr val="dk1"/>
                </a:solidFill>
                <a:latin typeface="Courier New"/>
                <a:ea typeface="Courier New"/>
                <a:cs typeface="Courier New"/>
                <a:sym typeface="Courier New"/>
              </a:rPr>
              <a:t>, </a:t>
            </a:r>
            <a:r>
              <a:rPr b="1" i="1" lang="en" sz="1200">
                <a:solidFill>
                  <a:srgbClr val="660E7A"/>
                </a:solidFill>
                <a:latin typeface="Courier New"/>
                <a:ea typeface="Courier New"/>
                <a:cs typeface="Courier New"/>
                <a:sym typeface="Courier New"/>
              </a:rPr>
              <a:t>HOT</a:t>
            </a:r>
            <a:r>
              <a:rPr lang="en" sz="1200">
                <a:solidFill>
                  <a:schemeClr val="dk1"/>
                </a:solidFill>
                <a:latin typeface="Courier New"/>
                <a:ea typeface="Courier New"/>
                <a:cs typeface="Courier New"/>
                <a:sym typeface="Courier New"/>
              </a:rPr>
              <a:t>, </a:t>
            </a:r>
            <a:r>
              <a:rPr b="1" i="1" lang="en" sz="1200">
                <a:solidFill>
                  <a:srgbClr val="660E7A"/>
                </a:solidFill>
                <a:latin typeface="Courier New"/>
                <a:ea typeface="Courier New"/>
                <a:cs typeface="Courier New"/>
                <a:sym typeface="Courier New"/>
              </a:rPr>
              <a:t>FLAMING</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a:t>
            </a:r>
          </a:p>
          <a:p>
            <a:pPr lvl="0" rtl="0">
              <a:spcBef>
                <a:spcPts val="0"/>
              </a:spcBef>
              <a:buClr>
                <a:schemeClr val="dk1"/>
              </a:buClr>
              <a:buSzPct val="91666"/>
              <a:buFont typeface="Arial"/>
              <a:buNone/>
            </a:pPr>
            <a:r>
              <a:rPr lang="en" sz="1200">
                <a:latin typeface="Verdana"/>
                <a:ea typeface="Verdana"/>
                <a:cs typeface="Verdana"/>
                <a:sym typeface="Verdana"/>
              </a:rPr>
              <a:t>Так как все поля являются константами, они записываются в верхнем регистре.</a:t>
            </a:r>
          </a:p>
          <a:p>
            <a:pPr lvl="0" rtl="0">
              <a:spcBef>
                <a:spcPts val="0"/>
              </a:spcBef>
              <a:buClr>
                <a:schemeClr val="dk1"/>
              </a:buClr>
              <a:buSzPct val="91666"/>
              <a:buFont typeface="Arial"/>
              <a:buNone/>
            </a:pPr>
            <a:r>
              <a:rPr lang="en" sz="1200">
                <a:latin typeface="Verdana"/>
                <a:ea typeface="Verdana"/>
                <a:cs typeface="Verdana"/>
                <a:sym typeface="Verdana"/>
              </a:rPr>
              <a:t>Чтобы использовать enum, необходимо создать переменную данного типа и установить экземпляр этого типа.</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Spiciness</a:t>
            </a:r>
            <a:r>
              <a:rPr lang="en" sz="1200">
                <a:solidFill>
                  <a:schemeClr val="dk1"/>
                </a:solidFill>
                <a:latin typeface="Courier New"/>
                <a:ea typeface="Courier New"/>
                <a:cs typeface="Courier New"/>
                <a:sym typeface="Courier New"/>
              </a:rPr>
              <a:t> howHot = </a:t>
            </a:r>
            <a:r>
              <a:rPr lang="en" sz="1200">
                <a:solidFill>
                  <a:schemeClr val="dk1"/>
                </a:solidFill>
                <a:latin typeface="Courier New"/>
                <a:ea typeface="Courier New"/>
                <a:cs typeface="Courier New"/>
                <a:sym typeface="Courier New"/>
              </a:rPr>
              <a:t>Spiciness</a:t>
            </a:r>
            <a:r>
              <a:rPr lang="en" sz="1200">
                <a:solidFill>
                  <a:schemeClr val="dk1"/>
                </a:solidFill>
                <a:latin typeface="Courier New"/>
                <a:ea typeface="Courier New"/>
                <a:cs typeface="Courier New"/>
                <a:sym typeface="Courier New"/>
              </a:rPr>
              <a:t>.</a:t>
            </a:r>
            <a:r>
              <a:rPr b="1" i="1" lang="en" sz="1200">
                <a:solidFill>
                  <a:srgbClr val="660E7A"/>
                </a:solidFill>
                <a:latin typeface="Courier New"/>
                <a:ea typeface="Courier New"/>
                <a:cs typeface="Courier New"/>
                <a:sym typeface="Courier New"/>
              </a:rPr>
              <a:t>MEDIUM</a:t>
            </a:r>
            <a:r>
              <a:rPr lang="en" sz="1200">
                <a:solidFill>
                  <a:schemeClr val="dk1"/>
                </a:solidFill>
                <a:latin typeface="Courier New"/>
                <a:ea typeface="Courier New"/>
                <a:cs typeface="Courier New"/>
                <a:sym typeface="Courier New"/>
              </a:rPr>
              <a:t>;</a:t>
            </a:r>
          </a:p>
          <a:p>
            <a:pPr lvl="0" rtl="0">
              <a:spcBef>
                <a:spcPts val="0"/>
              </a:spcBef>
              <a:buClr>
                <a:schemeClr val="dk1"/>
              </a:buClr>
              <a:buSzPct val="91666"/>
              <a:buFont typeface="Arial"/>
              <a:buNone/>
            </a:pPr>
            <a:r>
              <a:rPr lang="en" sz="1200">
                <a:latin typeface="Verdana"/>
                <a:ea typeface="Verdana"/>
                <a:cs typeface="Verdana"/>
                <a:sym typeface="Verdana"/>
              </a:rPr>
              <a:t>Компилятор сам добавит дополнительные свойства, при создании enum. К примеру, добавляется метод toString( ), который возвращает имя enum. Так же присутствует статический метод values( ), который возвращает массив константных значений в enum, в порядке их объявления.</a:t>
            </a:r>
          </a:p>
          <a:p>
            <a:pPr lvl="0" rtl="0">
              <a:spcBef>
                <a:spcPts val="0"/>
              </a:spcBef>
              <a:buClr>
                <a:schemeClr val="dk1"/>
              </a:buClr>
              <a:buFont typeface="Arial"/>
              <a:buNone/>
            </a:pPr>
            <a:r>
              <a:t/>
            </a:r>
            <a:endParaRPr sz="1200">
              <a:latin typeface="Verdana"/>
              <a:ea typeface="Verdana"/>
              <a:cs typeface="Verdana"/>
              <a:sym typeface="Verdana"/>
            </a:endParaRPr>
          </a:p>
          <a:p>
            <a:pPr>
              <a:spcBef>
                <a:spcPts val="0"/>
              </a:spcBef>
              <a:buNone/>
            </a:pPr>
            <a:r>
              <a:t/>
            </a:r>
            <a:endParaRPr sz="1200">
              <a:latin typeface="Verdana"/>
              <a:ea typeface="Verdana"/>
              <a:cs typeface="Verdana"/>
              <a:sym typeface="Verdana"/>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Enum</a:t>
            </a:r>
          </a:p>
        </p:txBody>
      </p:sp>
      <p:sp>
        <p:nvSpPr>
          <p:cNvPr id="141" name="Shape 141"/>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latin typeface="Verdana"/>
                <a:ea typeface="Verdana"/>
                <a:cs typeface="Verdana"/>
                <a:sym typeface="Verdana"/>
              </a:rPr>
              <a:t>Наследоваться от enum нельзя, хотя он, в сущности, и представляет собой обычный класс ().</a:t>
            </a:r>
          </a:p>
          <a:p>
            <a:pPr lvl="0" rtl="0">
              <a:spcBef>
                <a:spcPts val="0"/>
              </a:spcBef>
              <a:buNone/>
            </a:pPr>
            <a:r>
              <a:rPr b="1" lang="en" sz="1000">
                <a:solidFill>
                  <a:srgbClr val="000043"/>
                </a:solidFill>
                <a:latin typeface="Courier New"/>
                <a:ea typeface="Courier New"/>
                <a:cs typeface="Courier New"/>
                <a:sym typeface="Courier New"/>
              </a:rPr>
              <a:t>public enum </a:t>
            </a:r>
            <a:r>
              <a:rPr lang="en" sz="1000">
                <a:solidFill>
                  <a:schemeClr val="dk1"/>
                </a:solidFill>
                <a:latin typeface="Courier New"/>
                <a:ea typeface="Courier New"/>
                <a:cs typeface="Courier New"/>
                <a:sym typeface="Courier New"/>
              </a:rPr>
              <a:t>Spiciness {</a:t>
            </a:r>
          </a:p>
          <a:p>
            <a:pPr lvl="0" rtl="0">
              <a:spcBef>
                <a:spcPts val="0"/>
              </a:spcBef>
              <a:buNone/>
            </a:pPr>
            <a:r>
              <a:rPr lang="en" sz="1000">
                <a:solidFill>
                  <a:schemeClr val="dk1"/>
                </a:solidFill>
                <a:latin typeface="Courier New"/>
                <a:ea typeface="Courier New"/>
                <a:cs typeface="Courier New"/>
                <a:sym typeface="Courier New"/>
              </a:rPr>
              <a:t>   </a:t>
            </a:r>
            <a:r>
              <a:rPr b="1" i="1" lang="en" sz="1000">
                <a:solidFill>
                  <a:srgbClr val="660E7A"/>
                </a:solidFill>
                <a:latin typeface="Courier New"/>
                <a:ea typeface="Courier New"/>
                <a:cs typeface="Courier New"/>
                <a:sym typeface="Courier New"/>
              </a:rPr>
              <a:t>MILD</a:t>
            </a:r>
            <a:r>
              <a:rPr lang="en" sz="1000">
                <a:solidFill>
                  <a:schemeClr val="dk1"/>
                </a:solidFill>
                <a:latin typeface="Courier New"/>
                <a:ea typeface="Courier New"/>
                <a:cs typeface="Courier New"/>
                <a:sym typeface="Courier New"/>
              </a:rPr>
              <a:t>(</a:t>
            </a:r>
            <a:r>
              <a:rPr b="1" lang="en" sz="1000">
                <a:solidFill>
                  <a:srgbClr val="008000"/>
                </a:solidFill>
                <a:latin typeface="Courier New"/>
                <a:ea typeface="Courier New"/>
                <a:cs typeface="Courier New"/>
                <a:sym typeface="Courier New"/>
              </a:rPr>
              <a:t>"Even children can eat it"</a:t>
            </a:r>
            <a:r>
              <a:rPr lang="en" sz="1000">
                <a:solidFill>
                  <a:schemeClr val="dk1"/>
                </a:solidFill>
                <a:latin typeface="Courier New"/>
                <a:ea typeface="Courier New"/>
                <a:cs typeface="Courier New"/>
                <a:sym typeface="Courier New"/>
              </a:rPr>
              <a:t>),</a:t>
            </a:r>
          </a:p>
          <a:p>
            <a:pPr lvl="0" rtl="0">
              <a:spcBef>
                <a:spcPts val="0"/>
              </a:spcBef>
              <a:buNone/>
            </a:pPr>
            <a:r>
              <a:rPr lang="en" sz="1000">
                <a:solidFill>
                  <a:schemeClr val="dk1"/>
                </a:solidFill>
                <a:latin typeface="Courier New"/>
                <a:ea typeface="Courier New"/>
                <a:cs typeface="Courier New"/>
                <a:sym typeface="Courier New"/>
              </a:rPr>
              <a:t>   </a:t>
            </a:r>
            <a:r>
              <a:rPr b="1" i="1" lang="en" sz="1000">
                <a:solidFill>
                  <a:srgbClr val="660E7A"/>
                </a:solidFill>
                <a:latin typeface="Courier New"/>
                <a:ea typeface="Courier New"/>
                <a:cs typeface="Courier New"/>
                <a:sym typeface="Courier New"/>
              </a:rPr>
              <a:t>HOT</a:t>
            </a:r>
            <a:r>
              <a:rPr lang="en" sz="1000">
                <a:solidFill>
                  <a:schemeClr val="dk1"/>
                </a:solidFill>
                <a:latin typeface="Courier New"/>
                <a:ea typeface="Courier New"/>
                <a:cs typeface="Courier New"/>
                <a:sym typeface="Courier New"/>
              </a:rPr>
              <a:t>(</a:t>
            </a:r>
            <a:r>
              <a:rPr b="1" lang="en" sz="1000">
                <a:solidFill>
                  <a:srgbClr val="008000"/>
                </a:solidFill>
                <a:latin typeface="Courier New"/>
                <a:ea typeface="Courier New"/>
                <a:cs typeface="Courier New"/>
                <a:sym typeface="Courier New"/>
              </a:rPr>
              <a:t>"Be careful, it is very hot"</a:t>
            </a:r>
            <a:r>
              <a:rPr lang="en" sz="1000">
                <a:solidFill>
                  <a:schemeClr val="dk1"/>
                </a:solidFill>
                <a:latin typeface="Courier New"/>
                <a:ea typeface="Courier New"/>
                <a:cs typeface="Courier New"/>
                <a:sym typeface="Courier New"/>
              </a:rPr>
              <a:t>); </a:t>
            </a:r>
            <a:r>
              <a:rPr i="1" lang="en" sz="1000">
                <a:solidFill>
                  <a:srgbClr val="808080"/>
                </a:solidFill>
                <a:latin typeface="Courier New"/>
                <a:ea typeface="Courier New"/>
                <a:cs typeface="Courier New"/>
                <a:sym typeface="Courier New"/>
              </a:rPr>
              <a:t>// должно заканчиваться ;</a:t>
            </a:r>
          </a:p>
          <a:p>
            <a:pPr lvl="0" rtl="0">
              <a:spcBef>
                <a:spcPts val="0"/>
              </a:spcBef>
              <a:buNone/>
            </a:pPr>
            <a:r>
              <a:rPr i="1" lang="en" sz="1000">
                <a:solidFill>
                  <a:srgbClr val="808080"/>
                </a:solidFill>
                <a:latin typeface="Courier New"/>
                <a:ea typeface="Courier New"/>
                <a:cs typeface="Courier New"/>
                <a:sym typeface="Courier New"/>
              </a:rPr>
              <a:t>   </a:t>
            </a:r>
            <a:r>
              <a:rPr b="1" lang="en" sz="1000">
                <a:solidFill>
                  <a:srgbClr val="000043"/>
                </a:solidFill>
                <a:latin typeface="Courier New"/>
                <a:ea typeface="Courier New"/>
                <a:cs typeface="Courier New"/>
                <a:sym typeface="Courier New"/>
              </a:rPr>
              <a:t>private </a:t>
            </a:r>
            <a:r>
              <a:rPr lang="en" sz="1000">
                <a:solidFill>
                  <a:schemeClr val="dk1"/>
                </a:solidFill>
                <a:latin typeface="Courier New"/>
                <a:ea typeface="Courier New"/>
                <a:cs typeface="Courier New"/>
                <a:sym typeface="Courier New"/>
              </a:rPr>
              <a:t>String </a:t>
            </a:r>
            <a:r>
              <a:rPr b="1" lang="en" sz="1000">
                <a:solidFill>
                  <a:srgbClr val="660E7A"/>
                </a:solidFill>
                <a:latin typeface="Courier New"/>
                <a:ea typeface="Courier New"/>
                <a:cs typeface="Courier New"/>
                <a:sym typeface="Courier New"/>
              </a:rPr>
              <a:t>description</a:t>
            </a:r>
            <a:r>
              <a:rPr lang="en" sz="1000">
                <a:solidFill>
                  <a:schemeClr val="dk1"/>
                </a:solidFill>
                <a:latin typeface="Courier New"/>
                <a:ea typeface="Courier New"/>
                <a:cs typeface="Courier New"/>
                <a:sym typeface="Courier New"/>
              </a:rPr>
              <a:t>;</a:t>
            </a:r>
          </a:p>
          <a:p>
            <a:pPr lvl="0" rtl="0">
              <a:spcBef>
                <a:spcPts val="0"/>
              </a:spcBef>
              <a:buNone/>
            </a:pPr>
            <a:r>
              <a:rPr lang="en" sz="1000">
                <a:solidFill>
                  <a:schemeClr val="dk1"/>
                </a:solidFill>
                <a:latin typeface="Courier New"/>
                <a:ea typeface="Courier New"/>
                <a:cs typeface="Courier New"/>
                <a:sym typeface="Courier New"/>
              </a:rPr>
              <a:t>   </a:t>
            </a:r>
            <a:r>
              <a:rPr i="1" lang="en" sz="1000">
                <a:solidFill>
                  <a:srgbClr val="808080"/>
                </a:solidFill>
                <a:latin typeface="Courier New"/>
                <a:ea typeface="Courier New"/>
                <a:cs typeface="Courier New"/>
                <a:sym typeface="Courier New"/>
              </a:rPr>
              <a:t>// Constructor must be package or private access:</a:t>
            </a:r>
          </a:p>
          <a:p>
            <a:pPr lvl="0" rtl="0">
              <a:spcBef>
                <a:spcPts val="0"/>
              </a:spcBef>
              <a:buNone/>
            </a:pPr>
            <a:r>
              <a:rPr i="1" lang="en" sz="1000">
                <a:solidFill>
                  <a:srgbClr val="808080"/>
                </a:solidFill>
                <a:latin typeface="Courier New"/>
                <a:ea typeface="Courier New"/>
                <a:cs typeface="Courier New"/>
                <a:sym typeface="Courier New"/>
              </a:rPr>
              <a:t>   </a:t>
            </a:r>
            <a:r>
              <a:rPr b="1" lang="en" sz="1000">
                <a:solidFill>
                  <a:srgbClr val="000043"/>
                </a:solidFill>
                <a:latin typeface="Courier New"/>
                <a:ea typeface="Courier New"/>
                <a:cs typeface="Courier New"/>
                <a:sym typeface="Courier New"/>
              </a:rPr>
              <a:t>private </a:t>
            </a:r>
            <a:r>
              <a:rPr lang="en" sz="1000">
                <a:solidFill>
                  <a:schemeClr val="dk1"/>
                </a:solidFill>
                <a:latin typeface="Courier New"/>
                <a:ea typeface="Courier New"/>
                <a:cs typeface="Courier New"/>
                <a:sym typeface="Courier New"/>
              </a:rPr>
              <a:t>Spiciness(String description) {</a:t>
            </a:r>
          </a:p>
          <a:p>
            <a:pPr lvl="0" rtl="0">
              <a:spcBef>
                <a:spcPts val="0"/>
              </a:spcBef>
              <a:buNone/>
            </a:pPr>
            <a:r>
              <a:rPr lang="en" sz="1000">
                <a:solidFill>
                  <a:schemeClr val="dk1"/>
                </a:solidFill>
                <a:latin typeface="Courier New"/>
                <a:ea typeface="Courier New"/>
                <a:cs typeface="Courier New"/>
                <a:sym typeface="Courier New"/>
              </a:rPr>
              <a:t>       </a:t>
            </a:r>
            <a:r>
              <a:rPr b="1" lang="en" sz="1000">
                <a:solidFill>
                  <a:srgbClr val="000043"/>
                </a:solidFill>
                <a:latin typeface="Courier New"/>
                <a:ea typeface="Courier New"/>
                <a:cs typeface="Courier New"/>
                <a:sym typeface="Courier New"/>
              </a:rPr>
              <a:t>this</a:t>
            </a:r>
            <a:r>
              <a:rPr lang="en" sz="1000">
                <a:solidFill>
                  <a:schemeClr val="dk1"/>
                </a:solidFill>
                <a:latin typeface="Courier New"/>
                <a:ea typeface="Courier New"/>
                <a:cs typeface="Courier New"/>
                <a:sym typeface="Courier New"/>
              </a:rPr>
              <a:t>.</a:t>
            </a:r>
            <a:r>
              <a:rPr b="1" lang="en" sz="1000">
                <a:solidFill>
                  <a:srgbClr val="660E7A"/>
                </a:solidFill>
                <a:latin typeface="Courier New"/>
                <a:ea typeface="Courier New"/>
                <a:cs typeface="Courier New"/>
                <a:sym typeface="Courier New"/>
              </a:rPr>
              <a:t>description </a:t>
            </a:r>
            <a:r>
              <a:rPr lang="en" sz="1000">
                <a:solidFill>
                  <a:schemeClr val="dk1"/>
                </a:solidFill>
                <a:latin typeface="Courier New"/>
                <a:ea typeface="Courier New"/>
                <a:cs typeface="Courier New"/>
                <a:sym typeface="Courier New"/>
              </a:rPr>
              <a:t>= description;</a:t>
            </a:r>
          </a:p>
          <a:p>
            <a:pPr lvl="0" rtl="0">
              <a:spcBef>
                <a:spcPts val="0"/>
              </a:spcBef>
              <a:buNone/>
            </a:pPr>
            <a:r>
              <a:rPr lang="en" sz="1000">
                <a:solidFill>
                  <a:schemeClr val="dk1"/>
                </a:solidFill>
                <a:latin typeface="Courier New"/>
                <a:ea typeface="Courier New"/>
                <a:cs typeface="Courier New"/>
                <a:sym typeface="Courier New"/>
              </a:rPr>
              <a:t>   }</a:t>
            </a:r>
          </a:p>
          <a:p>
            <a:pPr lvl="0" rtl="0">
              <a:spcBef>
                <a:spcPts val="0"/>
              </a:spcBef>
              <a:buNone/>
            </a:pPr>
            <a:r>
              <a:rPr lang="en" sz="1000">
                <a:solidFill>
                  <a:schemeClr val="dk1"/>
                </a:solidFill>
                <a:latin typeface="Courier New"/>
                <a:ea typeface="Courier New"/>
                <a:cs typeface="Courier New"/>
                <a:sym typeface="Courier New"/>
              </a:rPr>
              <a:t>   </a:t>
            </a:r>
            <a:r>
              <a:rPr b="1" lang="en" sz="1000">
                <a:solidFill>
                  <a:srgbClr val="000043"/>
                </a:solidFill>
                <a:latin typeface="Courier New"/>
                <a:ea typeface="Courier New"/>
                <a:cs typeface="Courier New"/>
                <a:sym typeface="Courier New"/>
              </a:rPr>
              <a:t>public </a:t>
            </a:r>
            <a:r>
              <a:rPr lang="en" sz="1000">
                <a:solidFill>
                  <a:schemeClr val="dk1"/>
                </a:solidFill>
                <a:latin typeface="Courier New"/>
                <a:ea typeface="Courier New"/>
                <a:cs typeface="Courier New"/>
                <a:sym typeface="Courier New"/>
              </a:rPr>
              <a:t>String </a:t>
            </a:r>
            <a:r>
              <a:rPr lang="en" sz="1000">
                <a:solidFill>
                  <a:srgbClr val="660E7A"/>
                </a:solidFill>
                <a:latin typeface="Courier New"/>
                <a:ea typeface="Courier New"/>
                <a:cs typeface="Courier New"/>
                <a:sym typeface="Courier New"/>
              </a:rPr>
              <a:t>getDescription</a:t>
            </a:r>
            <a:r>
              <a:rPr lang="en" sz="1000">
                <a:solidFill>
                  <a:schemeClr val="dk1"/>
                </a:solidFill>
                <a:latin typeface="Courier New"/>
                <a:ea typeface="Courier New"/>
                <a:cs typeface="Courier New"/>
                <a:sym typeface="Courier New"/>
              </a:rPr>
              <a:t>() { </a:t>
            </a:r>
            <a:r>
              <a:rPr b="1" lang="en" sz="1000">
                <a:solidFill>
                  <a:srgbClr val="000043"/>
                </a:solidFill>
                <a:latin typeface="Courier New"/>
                <a:ea typeface="Courier New"/>
                <a:cs typeface="Courier New"/>
                <a:sym typeface="Courier New"/>
              </a:rPr>
              <a:t>return </a:t>
            </a:r>
            <a:r>
              <a:rPr b="1" lang="en" sz="1000">
                <a:solidFill>
                  <a:srgbClr val="660E7A"/>
                </a:solidFill>
                <a:latin typeface="Courier New"/>
                <a:ea typeface="Courier New"/>
                <a:cs typeface="Courier New"/>
                <a:sym typeface="Courier New"/>
              </a:rPr>
              <a:t>description</a:t>
            </a:r>
            <a:r>
              <a:rPr lang="en" sz="1000">
                <a:solidFill>
                  <a:schemeClr val="dk1"/>
                </a:solidFill>
                <a:latin typeface="Courier New"/>
                <a:ea typeface="Courier New"/>
                <a:cs typeface="Courier New"/>
                <a:sym typeface="Courier New"/>
              </a:rPr>
              <a:t>; }</a:t>
            </a:r>
          </a:p>
          <a:p>
            <a:pPr lvl="0" rtl="0">
              <a:spcBef>
                <a:spcPts val="0"/>
              </a:spcBef>
              <a:buNone/>
            </a:pPr>
            <a:r>
              <a:rPr lang="en" sz="1000">
                <a:solidFill>
                  <a:schemeClr val="dk1"/>
                </a:solidFill>
                <a:latin typeface="Courier New"/>
                <a:ea typeface="Courier New"/>
                <a:cs typeface="Courier New"/>
                <a:sym typeface="Courier New"/>
              </a:rPr>
              <a:t>   </a:t>
            </a:r>
            <a:r>
              <a:rPr b="1" lang="en" sz="1000">
                <a:solidFill>
                  <a:srgbClr val="000043"/>
                </a:solidFill>
                <a:latin typeface="Courier New"/>
                <a:ea typeface="Courier New"/>
                <a:cs typeface="Courier New"/>
                <a:sym typeface="Courier New"/>
              </a:rPr>
              <a:t>public static void </a:t>
            </a:r>
            <a:r>
              <a:rPr lang="en" sz="1000">
                <a:solidFill>
                  <a:schemeClr val="dk1"/>
                </a:solidFill>
                <a:latin typeface="Courier New"/>
                <a:ea typeface="Courier New"/>
                <a:cs typeface="Courier New"/>
                <a:sym typeface="Courier New"/>
              </a:rPr>
              <a:t>main(String[] args) {</a:t>
            </a:r>
          </a:p>
          <a:p>
            <a:pPr lvl="0" rtl="0">
              <a:spcBef>
                <a:spcPts val="0"/>
              </a:spcBef>
              <a:buNone/>
            </a:pPr>
            <a:r>
              <a:rPr lang="en" sz="1000">
                <a:solidFill>
                  <a:schemeClr val="dk1"/>
                </a:solidFill>
                <a:latin typeface="Courier New"/>
                <a:ea typeface="Courier New"/>
                <a:cs typeface="Courier New"/>
                <a:sym typeface="Courier New"/>
              </a:rPr>
              <a:t>       </a:t>
            </a:r>
            <a:r>
              <a:rPr b="1" lang="en" sz="1000">
                <a:solidFill>
                  <a:srgbClr val="000043"/>
                </a:solidFill>
                <a:latin typeface="Courier New"/>
                <a:ea typeface="Courier New"/>
                <a:cs typeface="Courier New"/>
                <a:sym typeface="Courier New"/>
              </a:rPr>
              <a:t>for</a:t>
            </a:r>
            <a:r>
              <a:rPr lang="en" sz="1000">
                <a:solidFill>
                  <a:schemeClr val="dk1"/>
                </a:solidFill>
                <a:latin typeface="Courier New"/>
                <a:ea typeface="Courier New"/>
                <a:cs typeface="Courier New"/>
                <a:sym typeface="Courier New"/>
              </a:rPr>
              <a:t>(Spiciness witch : Spiciness.</a:t>
            </a:r>
            <a:r>
              <a:rPr i="1" lang="en" sz="1000">
                <a:solidFill>
                  <a:schemeClr val="dk1"/>
                </a:solidFill>
                <a:latin typeface="Courier New"/>
                <a:ea typeface="Courier New"/>
                <a:cs typeface="Courier New"/>
                <a:sym typeface="Courier New"/>
              </a:rPr>
              <a:t>values</a:t>
            </a:r>
            <a:r>
              <a:rPr lang="en" sz="1000">
                <a:solidFill>
                  <a:schemeClr val="dk1"/>
                </a:solidFill>
                <a:latin typeface="Courier New"/>
                <a:ea typeface="Courier New"/>
                <a:cs typeface="Courier New"/>
                <a:sym typeface="Courier New"/>
              </a:rPr>
              <a:t>())</a:t>
            </a:r>
          </a:p>
          <a:p>
            <a:pPr lvl="0" rtl="0">
              <a:spcBef>
                <a:spcPts val="0"/>
              </a:spcBef>
              <a:buNone/>
            </a:pPr>
            <a:r>
              <a:rPr lang="en" sz="1000">
                <a:solidFill>
                  <a:schemeClr val="dk1"/>
                </a:solidFill>
                <a:latin typeface="Courier New"/>
                <a:ea typeface="Courier New"/>
                <a:cs typeface="Courier New"/>
                <a:sym typeface="Courier New"/>
              </a:rPr>
              <a:t>           print(witch + </a:t>
            </a:r>
            <a:r>
              <a:rPr b="1" lang="en" sz="1000">
                <a:solidFill>
                  <a:srgbClr val="008000"/>
                </a:solidFill>
                <a:latin typeface="Courier New"/>
                <a:ea typeface="Courier New"/>
                <a:cs typeface="Courier New"/>
                <a:sym typeface="Courier New"/>
              </a:rPr>
              <a:t>": " </a:t>
            </a:r>
            <a:r>
              <a:rPr lang="en" sz="1000">
                <a:solidFill>
                  <a:schemeClr val="dk1"/>
                </a:solidFill>
                <a:latin typeface="Courier New"/>
                <a:ea typeface="Courier New"/>
                <a:cs typeface="Courier New"/>
                <a:sym typeface="Courier New"/>
              </a:rPr>
              <a:t>+ witch.</a:t>
            </a:r>
            <a:r>
              <a:rPr lang="en" sz="1000">
                <a:solidFill>
                  <a:srgbClr val="660E7A"/>
                </a:solidFill>
                <a:latin typeface="Courier New"/>
                <a:ea typeface="Courier New"/>
                <a:cs typeface="Courier New"/>
                <a:sym typeface="Courier New"/>
              </a:rPr>
              <a:t>getDescription</a:t>
            </a:r>
            <a:r>
              <a:rPr lang="en" sz="1000">
                <a:solidFill>
                  <a:schemeClr val="dk1"/>
                </a:solidFill>
                <a:latin typeface="Courier New"/>
                <a:ea typeface="Courier New"/>
                <a:cs typeface="Courier New"/>
                <a:sym typeface="Courier New"/>
              </a:rPr>
              <a:t>());</a:t>
            </a:r>
          </a:p>
          <a:p>
            <a:pPr lvl="0" rtl="0">
              <a:spcBef>
                <a:spcPts val="0"/>
              </a:spcBef>
              <a:buNone/>
            </a:pPr>
            <a:r>
              <a:rPr lang="en" sz="1000">
                <a:solidFill>
                  <a:schemeClr val="dk1"/>
                </a:solidFill>
                <a:latin typeface="Courier New"/>
                <a:ea typeface="Courier New"/>
                <a:cs typeface="Courier New"/>
                <a:sym typeface="Courier New"/>
              </a:rPr>
              <a:t>   }</a:t>
            </a:r>
          </a:p>
          <a:p>
            <a:pPr lvl="0" rtl="0">
              <a:spcBef>
                <a:spcPts val="0"/>
              </a:spcBef>
              <a:buNone/>
            </a:pPr>
            <a:r>
              <a:rPr lang="en" sz="1000">
                <a:solidFill>
                  <a:schemeClr val="dk1"/>
                </a:solidFill>
                <a:latin typeface="Courier New"/>
                <a:ea typeface="Courier New"/>
                <a:cs typeface="Courier New"/>
                <a:sym typeface="Courier New"/>
              </a:rPr>
              <a:t>}</a:t>
            </a:r>
          </a:p>
          <a:p>
            <a:pPr lvl="0" rtl="0">
              <a:spcBef>
                <a:spcPts val="0"/>
              </a:spcBef>
              <a:buClr>
                <a:schemeClr val="dk1"/>
              </a:buClr>
              <a:buFont typeface="Arial"/>
              <a:buNone/>
            </a:pPr>
            <a:r>
              <a:t/>
            </a:r>
            <a:endParaRPr sz="1200">
              <a:latin typeface="Verdana"/>
              <a:ea typeface="Verdana"/>
              <a:cs typeface="Verdana"/>
              <a:sym typeface="Verdana"/>
            </a:endParaRPr>
          </a:p>
          <a:p>
            <a:pPr>
              <a:spcBef>
                <a:spcPts val="0"/>
              </a:spcBef>
              <a:buNone/>
            </a:pPr>
            <a:r>
              <a:t/>
            </a:r>
            <a:endParaRPr sz="1200">
              <a:latin typeface="Verdana"/>
              <a:ea typeface="Verdana"/>
              <a:cs typeface="Verdana"/>
              <a:sym typeface="Verdana"/>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Generics</a:t>
            </a:r>
          </a:p>
        </p:txBody>
      </p:sp>
      <p:sp>
        <p:nvSpPr>
          <p:cNvPr id="147" name="Shape 147"/>
          <p:cNvSpPr txBox="1"/>
          <p:nvPr>
            <p:ph idx="1" type="body"/>
          </p:nvPr>
        </p:nvSpPr>
        <p:spPr>
          <a:xfrm>
            <a:off x="436275" y="1347474"/>
            <a:ext cx="8229600" cy="1447499"/>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latin typeface="Verdana"/>
                <a:ea typeface="Verdana"/>
                <a:cs typeface="Verdana"/>
                <a:sym typeface="Verdana"/>
              </a:rPr>
              <a:t>В Java параметризированные методы и классы позволяют определять, одним объявлением, несколько похожих методов. Или для класса – похожие типы.</a:t>
            </a:r>
          </a:p>
          <a:p>
            <a:pPr lvl="0" rtl="0">
              <a:spcBef>
                <a:spcPts val="0"/>
              </a:spcBef>
              <a:buClr>
                <a:schemeClr val="dk1"/>
              </a:buClr>
              <a:buFont typeface="Arial"/>
              <a:buNone/>
            </a:pPr>
            <a:r>
              <a:t/>
            </a:r>
            <a:endParaRPr sz="1200">
              <a:latin typeface="Verdana"/>
              <a:ea typeface="Verdana"/>
              <a:cs typeface="Verdana"/>
              <a:sym typeface="Verdana"/>
            </a:endParaRPr>
          </a:p>
          <a:p>
            <a:pPr lvl="0" rtl="0">
              <a:spcBef>
                <a:spcPts val="0"/>
              </a:spcBef>
              <a:buClr>
                <a:schemeClr val="dk1"/>
              </a:buClr>
              <a:buSzPct val="91666"/>
              <a:buFont typeface="Arial"/>
              <a:buNone/>
            </a:pPr>
            <a:r>
              <a:rPr lang="en" sz="1200">
                <a:latin typeface="Verdana"/>
                <a:ea typeface="Verdana"/>
                <a:cs typeface="Verdana"/>
                <a:sym typeface="Verdana"/>
              </a:rPr>
              <a:t>Параметризация так же позволяет устранить неправильное использование типов на этапе компиляции</a:t>
            </a:r>
          </a:p>
          <a:p>
            <a:pPr lvl="0" rtl="0">
              <a:spcBef>
                <a:spcPts val="0"/>
              </a:spcBef>
              <a:buClr>
                <a:schemeClr val="dk1"/>
              </a:buClr>
              <a:buFont typeface="Arial"/>
              <a:buNone/>
            </a:pPr>
            <a:r>
              <a:t/>
            </a:r>
            <a:endParaRPr sz="1200">
              <a:latin typeface="Verdana"/>
              <a:ea typeface="Verdana"/>
              <a:cs typeface="Verdana"/>
              <a:sym typeface="Verdana"/>
            </a:endParaRPr>
          </a:p>
          <a:p>
            <a:pPr>
              <a:spcBef>
                <a:spcPts val="0"/>
              </a:spcBef>
              <a:buNone/>
            </a:pPr>
            <a:r>
              <a:t/>
            </a:r>
            <a:endParaRPr sz="1200">
              <a:latin typeface="Verdana"/>
              <a:ea typeface="Verdana"/>
              <a:cs typeface="Verdana"/>
              <a:sym typeface="Verdana"/>
            </a:endParaRPr>
          </a:p>
        </p:txBody>
      </p:sp>
      <p:sp>
        <p:nvSpPr>
          <p:cNvPr id="148" name="Shape 148"/>
          <p:cNvSpPr txBox="1"/>
          <p:nvPr/>
        </p:nvSpPr>
        <p:spPr>
          <a:xfrm>
            <a:off x="270375" y="2631100"/>
            <a:ext cx="8493299" cy="2360699"/>
          </a:xfrm>
          <a:prstGeom prst="rect">
            <a:avLst/>
          </a:prstGeom>
          <a:noFill/>
          <a:ln>
            <a:noFill/>
          </a:ln>
        </p:spPr>
        <p:txBody>
          <a:bodyPr anchorCtr="0" anchor="ctr" bIns="91425" lIns="91425" rIns="91425" tIns="91425">
            <a:noAutofit/>
          </a:bodyPr>
          <a:lstStyle/>
          <a:p>
            <a:pPr indent="-304800" lvl="0" marL="457200" rtl="0">
              <a:lnSpc>
                <a:spcPct val="115000"/>
              </a:lnSpc>
              <a:spcBef>
                <a:spcPts val="1000"/>
              </a:spcBef>
              <a:buClr>
                <a:srgbClr val="000000"/>
              </a:buClr>
              <a:buSzPct val="100000"/>
              <a:buFont typeface="Verdana"/>
              <a:buChar char="●"/>
            </a:pPr>
            <a:r>
              <a:rPr lang="en" sz="1200">
                <a:latin typeface="Verdana"/>
                <a:ea typeface="Verdana"/>
                <a:cs typeface="Verdana"/>
                <a:sym typeface="Verdana"/>
              </a:rPr>
              <a:t>Объявляются параметризированные методы с переменным параметром у угловых скобках.(&lt;E&gt;)</a:t>
            </a:r>
          </a:p>
          <a:p>
            <a:pPr indent="-304800" lvl="0" marL="457200" rtl="0">
              <a:lnSpc>
                <a:spcPct val="115000"/>
              </a:lnSpc>
              <a:spcBef>
                <a:spcPts val="1000"/>
              </a:spcBef>
              <a:buClr>
                <a:srgbClr val="000000"/>
              </a:buClr>
              <a:buSzPct val="100000"/>
              <a:buFont typeface="Verdana"/>
              <a:buChar char="●"/>
            </a:pPr>
            <a:r>
              <a:rPr lang="en" sz="1200">
                <a:latin typeface="Verdana"/>
                <a:ea typeface="Verdana"/>
                <a:cs typeface="Verdana"/>
                <a:sym typeface="Verdana"/>
              </a:rPr>
              <a:t>В угловых скобках может объявляться один или несколько переменных типов (указанных через запятую)</a:t>
            </a:r>
          </a:p>
          <a:p>
            <a:pPr indent="-304800" lvl="0" marL="457200" rtl="0">
              <a:lnSpc>
                <a:spcPct val="115000"/>
              </a:lnSpc>
              <a:spcBef>
                <a:spcPts val="1000"/>
              </a:spcBef>
              <a:buClr>
                <a:srgbClr val="000000"/>
              </a:buClr>
              <a:buSzPct val="100000"/>
              <a:buFont typeface="Verdana"/>
              <a:buChar char="●"/>
            </a:pPr>
            <a:r>
              <a:rPr lang="en" sz="1200">
                <a:latin typeface="Verdana"/>
                <a:ea typeface="Verdana"/>
                <a:cs typeface="Verdana"/>
                <a:sym typeface="Verdana"/>
              </a:rPr>
              <a:t>Параметризированный тип можно использовать в качестве возвращающего значения, или как хранилище для передаваемых аргументов.</a:t>
            </a:r>
          </a:p>
          <a:p>
            <a:pPr indent="-304800" lvl="0" marL="457200" rtl="0">
              <a:lnSpc>
                <a:spcPct val="115000"/>
              </a:lnSpc>
              <a:spcBef>
                <a:spcPts val="1000"/>
              </a:spcBef>
              <a:buClr>
                <a:srgbClr val="000000"/>
              </a:buClr>
              <a:buSzPct val="100000"/>
              <a:buFont typeface="Verdana"/>
              <a:buChar char="●"/>
            </a:pPr>
            <a:r>
              <a:rPr lang="en" sz="1200">
                <a:latin typeface="Verdana"/>
                <a:ea typeface="Verdana"/>
                <a:cs typeface="Verdana"/>
                <a:sym typeface="Verdana"/>
              </a:rPr>
              <a:t>Объявление параметризированного метода, ни чем не отличается от объявления обычного метода. Примечание: параметризированные типы могут представлять только ссылочные типы, а примитивы нет (int, double и char).</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Generics</a:t>
            </a:r>
          </a:p>
        </p:txBody>
      </p:sp>
      <p:sp>
        <p:nvSpPr>
          <p:cNvPr id="154" name="Shape 154"/>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lnSpc>
                <a:spcPct val="115000"/>
              </a:lnSpc>
              <a:spcBef>
                <a:spcPts val="0"/>
              </a:spcBef>
              <a:buClr>
                <a:schemeClr val="dk1"/>
              </a:buClr>
              <a:buSzPct val="91666"/>
              <a:buFont typeface="Arial"/>
              <a:buNone/>
            </a:pPr>
            <a:r>
              <a:rPr b="1" lang="en" sz="1200">
                <a:latin typeface="Verdana"/>
                <a:ea typeface="Verdana"/>
                <a:cs typeface="Verdana"/>
                <a:sym typeface="Verdana"/>
              </a:rPr>
              <a:t>Ограничение по типу параметра:</a:t>
            </a:r>
          </a:p>
          <a:p>
            <a:pPr lvl="0" rtl="0">
              <a:lnSpc>
                <a:spcPct val="115000"/>
              </a:lnSpc>
              <a:spcBef>
                <a:spcPts val="0"/>
              </a:spcBef>
              <a:buClr>
                <a:schemeClr val="dk1"/>
              </a:buClr>
              <a:buSzPct val="91666"/>
              <a:buFont typeface="Arial"/>
              <a:buNone/>
            </a:pPr>
            <a:r>
              <a:rPr lang="en" sz="1200">
                <a:latin typeface="Verdana"/>
                <a:ea typeface="Verdana"/>
                <a:cs typeface="Verdana"/>
                <a:sym typeface="Verdana"/>
              </a:rPr>
              <a:t>Иногда, необходимо ограничить тип передаваемого параметра. К примеру, метод который сравнивает элементы, должен принимать только те типы которые реализуют интерфейс Comparable.</a:t>
            </a:r>
          </a:p>
          <a:p>
            <a:pPr lvl="0" rtl="0">
              <a:lnSpc>
                <a:spcPct val="115000"/>
              </a:lnSpc>
              <a:spcBef>
                <a:spcPts val="0"/>
              </a:spcBef>
              <a:buClr>
                <a:schemeClr val="dk1"/>
              </a:buClr>
              <a:buSzPct val="91666"/>
              <a:buFont typeface="Arial"/>
              <a:buNone/>
            </a:pPr>
            <a:r>
              <a:rPr lang="en" sz="1200">
                <a:latin typeface="Verdana"/>
                <a:ea typeface="Verdana"/>
                <a:cs typeface="Verdana"/>
                <a:sym typeface="Verdana"/>
              </a:rPr>
              <a:t>Такое ограничение записывается в следующем виде: </a:t>
            </a:r>
            <a:r>
              <a:rPr b="1" lang="en" sz="1200">
                <a:latin typeface="Verdana"/>
                <a:ea typeface="Verdana"/>
                <a:cs typeface="Verdana"/>
                <a:sym typeface="Verdana"/>
              </a:rPr>
              <a:t>&lt;T extends Comparable&lt;T&gt;&gt;</a:t>
            </a:r>
          </a:p>
          <a:p>
            <a:pPr lvl="0" rtl="0">
              <a:lnSpc>
                <a:spcPct val="115000"/>
              </a:lnSpc>
              <a:spcBef>
                <a:spcPts val="0"/>
              </a:spcBef>
              <a:buClr>
                <a:schemeClr val="dk1"/>
              </a:buClr>
              <a:buFont typeface="Arial"/>
              <a:buNone/>
            </a:pPr>
            <a:r>
              <a:t/>
            </a:r>
            <a:endParaRPr sz="1200">
              <a:latin typeface="Verdana"/>
              <a:ea typeface="Verdana"/>
              <a:cs typeface="Verdana"/>
              <a:sym typeface="Verdana"/>
            </a:endParaRPr>
          </a:p>
          <a:p>
            <a:pPr lvl="0" rtl="0">
              <a:lnSpc>
                <a:spcPct val="115000"/>
              </a:lnSpc>
              <a:spcBef>
                <a:spcPts val="0"/>
              </a:spcBef>
              <a:buClr>
                <a:schemeClr val="dk1"/>
              </a:buClr>
              <a:buSzPct val="91666"/>
              <a:buFont typeface="Arial"/>
              <a:buNone/>
            </a:pPr>
            <a:r>
              <a:rPr b="1" lang="en" sz="1200">
                <a:latin typeface="Verdana"/>
                <a:ea typeface="Verdana"/>
                <a:cs typeface="Verdana"/>
                <a:sym typeface="Verdana"/>
              </a:rPr>
              <a:t>Параметризированные классы:</a:t>
            </a:r>
          </a:p>
          <a:p>
            <a:pPr lvl="0" rtl="0">
              <a:lnSpc>
                <a:spcPct val="115000"/>
              </a:lnSpc>
              <a:spcBef>
                <a:spcPts val="0"/>
              </a:spcBef>
              <a:buClr>
                <a:schemeClr val="dk1"/>
              </a:buClr>
              <a:buSzPct val="91666"/>
              <a:buFont typeface="Arial"/>
              <a:buNone/>
            </a:pPr>
            <a:r>
              <a:rPr lang="en" sz="1200">
                <a:latin typeface="Verdana"/>
                <a:ea typeface="Verdana"/>
                <a:cs typeface="Verdana"/>
                <a:sym typeface="Verdana"/>
              </a:rPr>
              <a:t>Объявление параметризированного класса, практически ни чем не отличается от простого, за исключение того что после имени класса следует указание типа в угловых скобках.</a:t>
            </a:r>
          </a:p>
          <a:p>
            <a:pPr lvl="0" rtl="0">
              <a:lnSpc>
                <a:spcPct val="115000"/>
              </a:lnSpc>
              <a:spcBef>
                <a:spcPts val="0"/>
              </a:spcBef>
              <a:buClr>
                <a:schemeClr val="dk1"/>
              </a:buClr>
              <a:buFont typeface="Arial"/>
              <a:buNone/>
            </a:pPr>
            <a:r>
              <a:t/>
            </a:r>
            <a:endParaRPr sz="1200">
              <a:latin typeface="Verdana"/>
              <a:ea typeface="Verdana"/>
              <a:cs typeface="Verdana"/>
              <a:sym typeface="Verdana"/>
            </a:endParaRPr>
          </a:p>
          <a:p>
            <a:pPr indent="0" lvl="0" marL="914400" rtl="0">
              <a:lnSpc>
                <a:spcPct val="115000"/>
              </a:lnSpc>
              <a:spcBef>
                <a:spcPts val="0"/>
              </a:spcBef>
              <a:buClr>
                <a:schemeClr val="dk1"/>
              </a:buClr>
              <a:buSzPct val="110000"/>
              <a:buFont typeface="Arial"/>
              <a:buNone/>
            </a:pPr>
            <a:r>
              <a:rPr b="1" lang="en" sz="1000">
                <a:solidFill>
                  <a:srgbClr val="404040"/>
                </a:solidFill>
              </a:rPr>
              <a:t>Общая идея Generic-ов</a:t>
            </a:r>
            <a:r>
              <a:rPr lang="en" sz="1000">
                <a:solidFill>
                  <a:srgbClr val="404040"/>
                </a:solidFill>
              </a:rPr>
              <a:t> — использование типов (классов, интерфейсов) в качестве параметров при объявлении других типов или методов. Это позволяет писать код, лучше проверяемый на этапе компиляции и уменьшить использование приведений типов в программе.</a:t>
            </a:r>
          </a:p>
          <a:p>
            <a:pPr lvl="0" rtl="0">
              <a:lnSpc>
                <a:spcPct val="115000"/>
              </a:lnSpc>
              <a:spcBef>
                <a:spcPts val="0"/>
              </a:spcBef>
              <a:buClr>
                <a:schemeClr val="dk1"/>
              </a:buClr>
              <a:buFont typeface="Arial"/>
              <a:buNone/>
            </a:pPr>
            <a:r>
              <a:t/>
            </a:r>
            <a:endParaRPr sz="1200">
              <a:latin typeface="Verdana"/>
              <a:ea typeface="Verdana"/>
              <a:cs typeface="Verdana"/>
              <a:sym typeface="Verdana"/>
            </a:endParaRPr>
          </a:p>
          <a:p>
            <a:pPr>
              <a:lnSpc>
                <a:spcPct val="115000"/>
              </a:lnSpc>
              <a:spcBef>
                <a:spcPts val="0"/>
              </a:spcBef>
              <a:buNone/>
            </a:pPr>
            <a:r>
              <a:t/>
            </a:r>
            <a:endParaRPr sz="1200">
              <a:latin typeface="Verdana"/>
              <a:ea typeface="Verdana"/>
              <a:cs typeface="Verdana"/>
              <a:sym typeface="Verdana"/>
            </a:endParaRPr>
          </a:p>
        </p:txBody>
      </p:sp>
      <p:pic>
        <p:nvPicPr>
          <p:cNvPr id="155" name="Shape 155"/>
          <p:cNvPicPr preferRelativeResize="0"/>
          <p:nvPr/>
        </p:nvPicPr>
        <p:blipFill>
          <a:blip r:embed="rId3">
            <a:alphaModFix/>
          </a:blip>
          <a:stretch>
            <a:fillRect/>
          </a:stretch>
        </p:blipFill>
        <p:spPr>
          <a:xfrm>
            <a:off x="586875" y="4154375"/>
            <a:ext cx="668475" cy="668475"/>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x="0" y="0"/>
          <a:ext cx="0" cy="0"/>
          <a:chOff x="0" y="0"/>
          <a:chExt cx="0" cy="0"/>
        </a:xfrm>
      </p:grpSpPr>
      <p:sp>
        <p:nvSpPr>
          <p:cNvPr id="42" name="Shape 42"/>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План лекции</a:t>
            </a:r>
          </a:p>
        </p:txBody>
      </p:sp>
      <p:sp>
        <p:nvSpPr>
          <p:cNvPr id="43" name="Shape 43"/>
          <p:cNvSpPr txBox="1"/>
          <p:nvPr>
            <p:ph idx="1" type="body"/>
          </p:nvPr>
        </p:nvSpPr>
        <p:spPr>
          <a:xfrm>
            <a:off x="457200" y="1460499"/>
            <a:ext cx="8229600" cy="34652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Абстрактные классы и методы.</a:t>
            </a:r>
          </a:p>
          <a:p>
            <a:pPr indent="-419100" lvl="0" marL="457200" rtl="0">
              <a:spcBef>
                <a:spcPts val="0"/>
              </a:spcBef>
              <a:buClr>
                <a:schemeClr val="dk2"/>
              </a:buClr>
              <a:buSzPct val="100000"/>
              <a:buFont typeface="Arial"/>
              <a:buChar char="●"/>
            </a:pPr>
            <a:r>
              <a:rPr lang="en"/>
              <a:t>Интерфейсы и их поля.</a:t>
            </a:r>
          </a:p>
          <a:p>
            <a:pPr indent="-419100" lvl="0" marL="457200" rtl="0">
              <a:spcBef>
                <a:spcPts val="0"/>
              </a:spcBef>
              <a:buClr>
                <a:schemeClr val="dk2"/>
              </a:buClr>
              <a:buSzPct val="100000"/>
              <a:buFont typeface="Arial"/>
              <a:buChar char="●"/>
            </a:pPr>
            <a:r>
              <a:rPr lang="en"/>
              <a:t>Вложенные интерфейсы.</a:t>
            </a:r>
          </a:p>
          <a:p>
            <a:pPr indent="-419100" lvl="0" marL="457200" rtl="0">
              <a:spcBef>
                <a:spcPts val="0"/>
              </a:spcBef>
              <a:buClr>
                <a:schemeClr val="dk2"/>
              </a:buClr>
              <a:buSzPct val="100000"/>
              <a:buFont typeface="Arial"/>
              <a:buChar char="●"/>
            </a:pPr>
            <a:r>
              <a:rPr lang="en"/>
              <a:t>Внутренние классы.</a:t>
            </a:r>
          </a:p>
          <a:p>
            <a:pPr indent="-419100" lvl="0" marL="457200" rtl="0">
              <a:spcBef>
                <a:spcPts val="0"/>
              </a:spcBef>
              <a:buClr>
                <a:schemeClr val="dk2"/>
              </a:buClr>
              <a:buSzPct val="100000"/>
              <a:buFont typeface="Arial"/>
              <a:buChar char="●"/>
            </a:pPr>
            <a:r>
              <a:rPr lang="en"/>
              <a:t>Enum.</a:t>
            </a:r>
          </a:p>
          <a:p>
            <a:pPr indent="-419100" lvl="0" marL="457200" rtl="0">
              <a:spcBef>
                <a:spcPts val="0"/>
              </a:spcBef>
              <a:buClr>
                <a:schemeClr val="dk2"/>
              </a:buClr>
              <a:buSzPct val="100000"/>
              <a:buFont typeface="Arial"/>
              <a:buChar char="●"/>
            </a:pPr>
            <a:r>
              <a:rPr lang="en"/>
              <a:t>Java Code Conventions.</a:t>
            </a:r>
          </a:p>
          <a:p>
            <a:pPr lvl="0" rtl="0">
              <a:spcBef>
                <a:spcPts val="0"/>
              </a:spcBef>
              <a:buNone/>
            </a:pPr>
            <a:r>
              <a:t/>
            </a:r>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Пример</a:t>
            </a:r>
          </a:p>
        </p:txBody>
      </p:sp>
      <p:sp>
        <p:nvSpPr>
          <p:cNvPr id="161" name="Shape 161"/>
          <p:cNvSpPr txBox="1"/>
          <p:nvPr>
            <p:ph idx="1" type="body"/>
          </p:nvPr>
        </p:nvSpPr>
        <p:spPr>
          <a:xfrm>
            <a:off x="457200" y="1460500"/>
            <a:ext cx="4416000" cy="3465299"/>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b="1" lang="en" sz="1200">
                <a:solidFill>
                  <a:srgbClr val="000043"/>
                </a:solidFill>
                <a:latin typeface="Courier New"/>
                <a:ea typeface="Courier New"/>
                <a:cs typeface="Courier New"/>
                <a:sym typeface="Courier New"/>
              </a:rPr>
              <a:t>interface </a:t>
            </a:r>
            <a:r>
              <a:rPr lang="en" sz="1200">
                <a:solidFill>
                  <a:schemeClr val="dk1"/>
                </a:solidFill>
                <a:latin typeface="Courier New"/>
                <a:ea typeface="Courier New"/>
                <a:cs typeface="Courier New"/>
                <a:sym typeface="Courier New"/>
              </a:rPr>
              <a:t>Creature{}</a:t>
            </a:r>
          </a:p>
          <a:p>
            <a:pPr lvl="0" rtl="0">
              <a:spcBef>
                <a:spcPts val="0"/>
              </a:spcBef>
              <a:buClr>
                <a:schemeClr val="dk1"/>
              </a:buClr>
              <a:buSzPct val="91666"/>
              <a:buFont typeface="Arial"/>
              <a:buNone/>
            </a:pPr>
            <a:r>
              <a:rPr b="1" lang="en" sz="1200">
                <a:solidFill>
                  <a:srgbClr val="000043"/>
                </a:solidFill>
                <a:latin typeface="Courier New"/>
                <a:ea typeface="Courier New"/>
                <a:cs typeface="Courier New"/>
                <a:sym typeface="Courier New"/>
              </a:rPr>
              <a:t>interface </a:t>
            </a:r>
            <a:r>
              <a:rPr lang="en" sz="1200">
                <a:solidFill>
                  <a:schemeClr val="dk1"/>
                </a:solidFill>
                <a:latin typeface="Courier New"/>
                <a:ea typeface="Courier New"/>
                <a:cs typeface="Courier New"/>
                <a:sym typeface="Courier New"/>
              </a:rPr>
              <a:t>Incests </a:t>
            </a:r>
            <a:r>
              <a:rPr b="1" lang="en" sz="1200">
                <a:solidFill>
                  <a:srgbClr val="000043"/>
                </a:solidFill>
                <a:latin typeface="Courier New"/>
                <a:ea typeface="Courier New"/>
                <a:cs typeface="Courier New"/>
                <a:sym typeface="Courier New"/>
              </a:rPr>
              <a:t>extends </a:t>
            </a:r>
            <a:r>
              <a:rPr lang="en" sz="1200">
                <a:solidFill>
                  <a:schemeClr val="dk1"/>
                </a:solidFill>
                <a:latin typeface="Courier New"/>
                <a:ea typeface="Courier New"/>
                <a:cs typeface="Courier New"/>
                <a:sym typeface="Courier New"/>
              </a:rPr>
              <a:t>Creature{}</a:t>
            </a:r>
          </a:p>
          <a:p>
            <a:pPr lvl="0" rtl="0">
              <a:spcBef>
                <a:spcPts val="0"/>
              </a:spcBef>
              <a:buClr>
                <a:schemeClr val="dk1"/>
              </a:buClr>
              <a:buSzPct val="91666"/>
              <a:buFont typeface="Arial"/>
              <a:buNone/>
            </a:pPr>
            <a:r>
              <a:rPr b="1" lang="en" sz="1200">
                <a:solidFill>
                  <a:srgbClr val="000043"/>
                </a:solidFill>
                <a:latin typeface="Courier New"/>
                <a:ea typeface="Courier New"/>
                <a:cs typeface="Courier New"/>
                <a:sym typeface="Courier New"/>
              </a:rPr>
              <a:t>interface </a:t>
            </a:r>
            <a:r>
              <a:rPr lang="en" sz="1200">
                <a:solidFill>
                  <a:schemeClr val="dk1"/>
                </a:solidFill>
                <a:latin typeface="Courier New"/>
                <a:ea typeface="Courier New"/>
                <a:cs typeface="Courier New"/>
                <a:sym typeface="Courier New"/>
              </a:rPr>
              <a:t>Mammal </a:t>
            </a:r>
            <a:r>
              <a:rPr b="1" lang="en" sz="1200">
                <a:solidFill>
                  <a:srgbClr val="000043"/>
                </a:solidFill>
                <a:latin typeface="Courier New"/>
                <a:ea typeface="Courier New"/>
                <a:cs typeface="Courier New"/>
                <a:sym typeface="Courier New"/>
              </a:rPr>
              <a:t>extends </a:t>
            </a:r>
            <a:r>
              <a:rPr lang="en" sz="1200">
                <a:solidFill>
                  <a:schemeClr val="dk1"/>
                </a:solidFill>
                <a:latin typeface="Courier New"/>
                <a:ea typeface="Courier New"/>
                <a:cs typeface="Courier New"/>
                <a:sym typeface="Courier New"/>
              </a:rPr>
              <a:t>Creature{}</a:t>
            </a:r>
          </a:p>
          <a:p>
            <a:pPr lvl="0" rtl="0">
              <a:spcBef>
                <a:spcPts val="0"/>
              </a:spcBef>
              <a:buClr>
                <a:schemeClr val="dk1"/>
              </a:buClr>
              <a:buSzPct val="91666"/>
              <a:buFont typeface="Arial"/>
              <a:buNone/>
            </a:pPr>
            <a:r>
              <a:rPr b="1" lang="en" sz="1200">
                <a:solidFill>
                  <a:srgbClr val="000043"/>
                </a:solidFill>
                <a:latin typeface="Courier New"/>
                <a:ea typeface="Courier New"/>
                <a:cs typeface="Courier New"/>
                <a:sym typeface="Courier New"/>
              </a:rPr>
              <a:t>interface </a:t>
            </a:r>
            <a:r>
              <a:rPr lang="en" sz="1200">
                <a:solidFill>
                  <a:schemeClr val="dk1"/>
                </a:solidFill>
                <a:latin typeface="Courier New"/>
                <a:ea typeface="Courier New"/>
                <a:cs typeface="Courier New"/>
                <a:sym typeface="Courier New"/>
              </a:rPr>
              <a:t>Repellent &lt;</a:t>
            </a:r>
            <a:r>
              <a:rPr lang="en" sz="1200">
                <a:solidFill>
                  <a:srgbClr val="20999D"/>
                </a:solidFill>
                <a:latin typeface="Courier New"/>
                <a:ea typeface="Courier New"/>
                <a:cs typeface="Courier New"/>
                <a:sym typeface="Courier New"/>
              </a:rPr>
              <a:t>T </a:t>
            </a:r>
            <a:r>
              <a:rPr b="1" lang="en" sz="1200">
                <a:solidFill>
                  <a:srgbClr val="000043"/>
                </a:solidFill>
                <a:latin typeface="Courier New"/>
                <a:ea typeface="Courier New"/>
                <a:cs typeface="Courier New"/>
                <a:sym typeface="Courier New"/>
              </a:rPr>
              <a:t>extends </a:t>
            </a:r>
            <a:r>
              <a:rPr lang="en" sz="1200">
                <a:solidFill>
                  <a:schemeClr val="dk1"/>
                </a:solidFill>
                <a:latin typeface="Courier New"/>
                <a:ea typeface="Courier New"/>
                <a:cs typeface="Courier New"/>
                <a:sym typeface="Courier New"/>
              </a:rPr>
              <a:t>Incests&gt; {</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a:t>
            </a:r>
            <a:r>
              <a:rPr b="1" lang="en" sz="1200">
                <a:solidFill>
                  <a:srgbClr val="000043"/>
                </a:solidFill>
                <a:latin typeface="Courier New"/>
                <a:ea typeface="Courier New"/>
                <a:cs typeface="Courier New"/>
                <a:sym typeface="Courier New"/>
              </a:rPr>
              <a:t>public void </a:t>
            </a:r>
            <a:r>
              <a:rPr lang="en" sz="1200">
                <a:solidFill>
                  <a:schemeClr val="dk1"/>
                </a:solidFill>
                <a:latin typeface="Courier New"/>
                <a:ea typeface="Courier New"/>
                <a:cs typeface="Courier New"/>
                <a:sym typeface="Courier New"/>
              </a:rPr>
              <a:t>kill(</a:t>
            </a:r>
            <a:r>
              <a:rPr lang="en" sz="1200">
                <a:solidFill>
                  <a:srgbClr val="20999D"/>
                </a:solidFill>
                <a:latin typeface="Courier New"/>
                <a:ea typeface="Courier New"/>
                <a:cs typeface="Courier New"/>
                <a:sym typeface="Courier New"/>
              </a:rPr>
              <a:t>T </a:t>
            </a:r>
            <a:r>
              <a:rPr lang="en" sz="1200">
                <a:solidFill>
                  <a:schemeClr val="dk1"/>
                </a:solidFill>
                <a:latin typeface="Courier New"/>
                <a:ea typeface="Courier New"/>
                <a:cs typeface="Courier New"/>
                <a:sym typeface="Courier New"/>
              </a:rPr>
              <a:t>incest)</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a:t>
            </a:r>
          </a:p>
          <a:p>
            <a:pPr lvl="0" rtl="0">
              <a:spcBef>
                <a:spcPts val="0"/>
              </a:spcBef>
              <a:buClr>
                <a:schemeClr val="dk1"/>
              </a:buClr>
              <a:buFont typeface="Arial"/>
              <a:buNone/>
            </a:pPr>
            <a:r>
              <a:t/>
            </a:r>
            <a:endParaRPr sz="1200">
              <a:solidFill>
                <a:schemeClr val="dk1"/>
              </a:solidFill>
              <a:latin typeface="Courier New"/>
              <a:ea typeface="Courier New"/>
              <a:cs typeface="Courier New"/>
              <a:sym typeface="Courier New"/>
            </a:endParaRPr>
          </a:p>
          <a:p>
            <a:pPr lvl="0" rtl="0">
              <a:spcBef>
                <a:spcPts val="0"/>
              </a:spcBef>
              <a:buClr>
                <a:schemeClr val="dk1"/>
              </a:buClr>
              <a:buFont typeface="Arial"/>
              <a:buNone/>
            </a:pPr>
            <a:r>
              <a:t/>
            </a:r>
            <a:endParaRPr sz="1200">
              <a:solidFill>
                <a:schemeClr val="dk1"/>
              </a:solidFill>
              <a:latin typeface="Courier New"/>
              <a:ea typeface="Courier New"/>
              <a:cs typeface="Courier New"/>
              <a:sym typeface="Courier New"/>
            </a:endParaRP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RaidFromIncests rfi = </a:t>
            </a:r>
            <a:r>
              <a:rPr b="1" lang="en" sz="1200">
                <a:solidFill>
                  <a:srgbClr val="000043"/>
                </a:solidFill>
                <a:latin typeface="Courier New"/>
                <a:ea typeface="Courier New"/>
                <a:cs typeface="Courier New"/>
                <a:sym typeface="Courier New"/>
              </a:rPr>
              <a:t>new </a:t>
            </a:r>
            <a:r>
              <a:rPr lang="en" sz="1200">
                <a:solidFill>
                  <a:schemeClr val="dk1"/>
                </a:solidFill>
                <a:latin typeface="Courier New"/>
                <a:ea typeface="Courier New"/>
                <a:cs typeface="Courier New"/>
                <a:sym typeface="Courier New"/>
              </a:rPr>
              <a:t>RaidFromIncests();</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RaidFromFlies rff = </a:t>
            </a:r>
            <a:r>
              <a:rPr b="1" lang="en" sz="1200">
                <a:solidFill>
                  <a:srgbClr val="000043"/>
                </a:solidFill>
                <a:latin typeface="Courier New"/>
                <a:ea typeface="Courier New"/>
                <a:cs typeface="Courier New"/>
                <a:sym typeface="Courier New"/>
              </a:rPr>
              <a:t>new </a:t>
            </a:r>
            <a:r>
              <a:rPr lang="en" sz="1200">
                <a:solidFill>
                  <a:schemeClr val="dk1"/>
                </a:solidFill>
                <a:latin typeface="Courier New"/>
                <a:ea typeface="Courier New"/>
                <a:cs typeface="Courier New"/>
                <a:sym typeface="Courier New"/>
              </a:rPr>
              <a:t>RaidFromFlies();</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rff.kill(</a:t>
            </a:r>
            <a:r>
              <a:rPr b="1" lang="en" sz="1200">
                <a:solidFill>
                  <a:srgbClr val="000043"/>
                </a:solidFill>
                <a:latin typeface="Courier New"/>
                <a:ea typeface="Courier New"/>
                <a:cs typeface="Courier New"/>
                <a:sym typeface="Courier New"/>
              </a:rPr>
              <a:t>new </a:t>
            </a:r>
            <a:r>
              <a:rPr lang="en" sz="1200">
                <a:solidFill>
                  <a:schemeClr val="dk1"/>
                </a:solidFill>
                <a:latin typeface="Courier New"/>
                <a:ea typeface="Courier New"/>
                <a:cs typeface="Courier New"/>
                <a:sym typeface="Courier New"/>
              </a:rPr>
              <a:t>Fly());</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rfi.kill(</a:t>
            </a:r>
            <a:r>
              <a:rPr b="1" lang="en" sz="1200">
                <a:solidFill>
                  <a:srgbClr val="000043"/>
                </a:solidFill>
                <a:latin typeface="Courier New"/>
                <a:ea typeface="Courier New"/>
                <a:cs typeface="Courier New"/>
                <a:sym typeface="Courier New"/>
              </a:rPr>
              <a:t>new </a:t>
            </a:r>
            <a:r>
              <a:rPr lang="en" sz="1200">
                <a:solidFill>
                  <a:schemeClr val="dk1"/>
                </a:solidFill>
                <a:latin typeface="Courier New"/>
                <a:ea typeface="Courier New"/>
                <a:cs typeface="Courier New"/>
                <a:sym typeface="Courier New"/>
              </a:rPr>
              <a:t>Fly());</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rfi.kill(</a:t>
            </a:r>
            <a:r>
              <a:rPr b="1" lang="en" sz="1200">
                <a:solidFill>
                  <a:srgbClr val="000043"/>
                </a:solidFill>
                <a:latin typeface="Courier New"/>
                <a:ea typeface="Courier New"/>
                <a:cs typeface="Courier New"/>
                <a:sym typeface="Courier New"/>
              </a:rPr>
              <a:t>new </a:t>
            </a:r>
            <a:r>
              <a:rPr lang="en" sz="1200">
                <a:solidFill>
                  <a:schemeClr val="dk1"/>
                </a:solidFill>
                <a:latin typeface="Courier New"/>
                <a:ea typeface="Courier New"/>
                <a:cs typeface="Courier New"/>
                <a:sym typeface="Courier New"/>
              </a:rPr>
              <a:t>SomeMammal());</a:t>
            </a:r>
          </a:p>
          <a:p>
            <a:pPr>
              <a:spcBef>
                <a:spcPts val="0"/>
              </a:spcBef>
              <a:buNone/>
            </a:pPr>
            <a:r>
              <a:t/>
            </a:r>
            <a:endParaRPr/>
          </a:p>
        </p:txBody>
      </p:sp>
      <p:sp>
        <p:nvSpPr>
          <p:cNvPr id="162" name="Shape 162"/>
          <p:cNvSpPr txBox="1"/>
          <p:nvPr/>
        </p:nvSpPr>
        <p:spPr>
          <a:xfrm>
            <a:off x="4576400" y="1384800"/>
            <a:ext cx="4253399" cy="3105900"/>
          </a:xfrm>
          <a:prstGeom prst="rect">
            <a:avLst/>
          </a:prstGeom>
          <a:noFill/>
          <a:ln>
            <a:noFill/>
          </a:ln>
        </p:spPr>
        <p:txBody>
          <a:bodyPr anchorCtr="0" anchor="ctr" bIns="91425" lIns="91425" rIns="91425" tIns="91425">
            <a:noAutofit/>
          </a:bodyPr>
          <a:lstStyle/>
          <a:p>
            <a:pPr lvl="0" rtl="0">
              <a:spcBef>
                <a:spcPts val="600"/>
              </a:spcBef>
              <a:buNone/>
            </a:pPr>
            <a:r>
              <a:rPr b="1" lang="en" sz="1200">
                <a:solidFill>
                  <a:srgbClr val="000043"/>
                </a:solidFill>
                <a:latin typeface="Courier New"/>
                <a:ea typeface="Courier New"/>
                <a:cs typeface="Courier New"/>
                <a:sym typeface="Courier New"/>
              </a:rPr>
              <a:t>class </a:t>
            </a:r>
            <a:r>
              <a:rPr lang="en" sz="1200">
                <a:solidFill>
                  <a:schemeClr val="dk1"/>
                </a:solidFill>
                <a:latin typeface="Courier New"/>
                <a:ea typeface="Courier New"/>
                <a:cs typeface="Courier New"/>
                <a:sym typeface="Courier New"/>
              </a:rPr>
              <a:t>SomeMammal </a:t>
            </a:r>
            <a:r>
              <a:rPr b="1" lang="en" sz="1200">
                <a:solidFill>
                  <a:srgbClr val="000043"/>
                </a:solidFill>
                <a:latin typeface="Courier New"/>
                <a:ea typeface="Courier New"/>
                <a:cs typeface="Courier New"/>
                <a:sym typeface="Courier New"/>
              </a:rPr>
              <a:t>implements </a:t>
            </a:r>
            <a:r>
              <a:rPr lang="en" sz="1200">
                <a:solidFill>
                  <a:schemeClr val="dk1"/>
                </a:solidFill>
                <a:latin typeface="Courier New"/>
                <a:ea typeface="Courier New"/>
                <a:cs typeface="Courier New"/>
                <a:sym typeface="Courier New"/>
              </a:rPr>
              <a:t>Mammal{}</a:t>
            </a:r>
          </a:p>
          <a:p>
            <a:pPr lvl="0" rtl="0">
              <a:spcBef>
                <a:spcPts val="600"/>
              </a:spcBef>
              <a:buNone/>
            </a:pPr>
            <a:r>
              <a:rPr b="1" lang="en" sz="1200">
                <a:solidFill>
                  <a:srgbClr val="000043"/>
                </a:solidFill>
                <a:latin typeface="Courier New"/>
                <a:ea typeface="Courier New"/>
                <a:cs typeface="Courier New"/>
                <a:sym typeface="Courier New"/>
              </a:rPr>
              <a:t>class </a:t>
            </a:r>
            <a:r>
              <a:rPr lang="en" sz="1200">
                <a:solidFill>
                  <a:schemeClr val="dk1"/>
                </a:solidFill>
                <a:latin typeface="Courier New"/>
                <a:ea typeface="Courier New"/>
                <a:cs typeface="Courier New"/>
                <a:sym typeface="Courier New"/>
              </a:rPr>
              <a:t>Fly </a:t>
            </a:r>
            <a:r>
              <a:rPr b="1" lang="en" sz="1200">
                <a:solidFill>
                  <a:srgbClr val="000043"/>
                </a:solidFill>
                <a:latin typeface="Courier New"/>
                <a:ea typeface="Courier New"/>
                <a:cs typeface="Courier New"/>
                <a:sym typeface="Courier New"/>
              </a:rPr>
              <a:t>implements </a:t>
            </a:r>
            <a:r>
              <a:rPr lang="en" sz="1200">
                <a:solidFill>
                  <a:schemeClr val="dk1"/>
                </a:solidFill>
                <a:latin typeface="Courier New"/>
                <a:ea typeface="Courier New"/>
                <a:cs typeface="Courier New"/>
                <a:sym typeface="Courier New"/>
              </a:rPr>
              <a:t>Incests{}</a:t>
            </a:r>
          </a:p>
          <a:p>
            <a:pPr lvl="0" rtl="0">
              <a:spcBef>
                <a:spcPts val="600"/>
              </a:spcBef>
              <a:buNone/>
            </a:pPr>
            <a:r>
              <a:rPr b="1" lang="en" sz="1200">
                <a:solidFill>
                  <a:srgbClr val="000043"/>
                </a:solidFill>
                <a:latin typeface="Courier New"/>
                <a:ea typeface="Courier New"/>
                <a:cs typeface="Courier New"/>
                <a:sym typeface="Courier New"/>
              </a:rPr>
              <a:t>class </a:t>
            </a:r>
            <a:r>
              <a:rPr lang="en" sz="1200">
                <a:solidFill>
                  <a:schemeClr val="dk1"/>
                </a:solidFill>
                <a:latin typeface="Courier New"/>
                <a:ea typeface="Courier New"/>
                <a:cs typeface="Courier New"/>
                <a:sym typeface="Courier New"/>
              </a:rPr>
              <a:t>RaidFromFlies </a:t>
            </a:r>
            <a:r>
              <a:rPr b="1" lang="en" sz="1200">
                <a:solidFill>
                  <a:srgbClr val="000043"/>
                </a:solidFill>
                <a:latin typeface="Courier New"/>
                <a:ea typeface="Courier New"/>
                <a:cs typeface="Courier New"/>
                <a:sym typeface="Courier New"/>
              </a:rPr>
              <a:t>implements </a:t>
            </a:r>
            <a:r>
              <a:rPr lang="en" sz="1200">
                <a:solidFill>
                  <a:schemeClr val="dk1"/>
                </a:solidFill>
                <a:latin typeface="Courier New"/>
                <a:ea typeface="Courier New"/>
                <a:cs typeface="Courier New"/>
                <a:sym typeface="Courier New"/>
              </a:rPr>
              <a:t>Repellent&lt;Fly&gt; {</a:t>
            </a:r>
          </a:p>
          <a:p>
            <a:pPr lvl="0" rtl="0">
              <a:spcBef>
                <a:spcPts val="600"/>
              </a:spcBef>
              <a:buNone/>
            </a:pPr>
            <a:r>
              <a:rPr lang="en" sz="1200">
                <a:solidFill>
                  <a:schemeClr val="dk1"/>
                </a:solidFill>
                <a:latin typeface="Courier New"/>
                <a:ea typeface="Courier New"/>
                <a:cs typeface="Courier New"/>
                <a:sym typeface="Courier New"/>
              </a:rPr>
              <a:t>   </a:t>
            </a:r>
            <a:r>
              <a:rPr lang="en" sz="1200">
                <a:solidFill>
                  <a:srgbClr val="808000"/>
                </a:solidFill>
                <a:latin typeface="Courier New"/>
                <a:ea typeface="Courier New"/>
                <a:cs typeface="Courier New"/>
                <a:sym typeface="Courier New"/>
              </a:rPr>
              <a:t>@Override</a:t>
            </a:r>
          </a:p>
          <a:p>
            <a:pPr lvl="0" rtl="0">
              <a:spcBef>
                <a:spcPts val="600"/>
              </a:spcBef>
              <a:buNone/>
            </a:pPr>
            <a:r>
              <a:rPr lang="en" sz="1200">
                <a:solidFill>
                  <a:srgbClr val="808000"/>
                </a:solidFill>
                <a:latin typeface="Courier New"/>
                <a:ea typeface="Courier New"/>
                <a:cs typeface="Courier New"/>
                <a:sym typeface="Courier New"/>
              </a:rPr>
              <a:t>   </a:t>
            </a:r>
            <a:r>
              <a:rPr b="1" lang="en" sz="1200">
                <a:solidFill>
                  <a:srgbClr val="000043"/>
                </a:solidFill>
                <a:latin typeface="Courier New"/>
                <a:ea typeface="Courier New"/>
                <a:cs typeface="Courier New"/>
                <a:sym typeface="Courier New"/>
              </a:rPr>
              <a:t>void </a:t>
            </a:r>
            <a:r>
              <a:rPr lang="en" sz="1200">
                <a:solidFill>
                  <a:schemeClr val="dk1"/>
                </a:solidFill>
                <a:latin typeface="Courier New"/>
                <a:ea typeface="Courier New"/>
                <a:cs typeface="Courier New"/>
                <a:sym typeface="Courier New"/>
              </a:rPr>
              <a:t>kill(Fly incest) {}</a:t>
            </a:r>
          </a:p>
          <a:p>
            <a:pPr lvl="0" rtl="0">
              <a:spcBef>
                <a:spcPts val="600"/>
              </a:spcBef>
              <a:buNone/>
            </a:pPr>
            <a:r>
              <a:rPr lang="en" sz="1200">
                <a:solidFill>
                  <a:schemeClr val="dk1"/>
                </a:solidFill>
                <a:latin typeface="Courier New"/>
                <a:ea typeface="Courier New"/>
                <a:cs typeface="Courier New"/>
                <a:sym typeface="Courier New"/>
              </a:rPr>
              <a:t>}</a:t>
            </a:r>
          </a:p>
          <a:p>
            <a:pPr lvl="0" rtl="0">
              <a:spcBef>
                <a:spcPts val="600"/>
              </a:spcBef>
              <a:buNone/>
            </a:pPr>
            <a:r>
              <a:rPr b="1" lang="en" sz="1200">
                <a:solidFill>
                  <a:srgbClr val="000043"/>
                </a:solidFill>
                <a:latin typeface="Courier New"/>
                <a:ea typeface="Courier New"/>
                <a:cs typeface="Courier New"/>
                <a:sym typeface="Courier New"/>
              </a:rPr>
              <a:t>class </a:t>
            </a:r>
            <a:r>
              <a:rPr lang="en" sz="1200">
                <a:solidFill>
                  <a:schemeClr val="dk1"/>
                </a:solidFill>
                <a:latin typeface="Courier New"/>
                <a:ea typeface="Courier New"/>
                <a:cs typeface="Courier New"/>
                <a:sym typeface="Courier New"/>
              </a:rPr>
              <a:t>RaidFromIncests </a:t>
            </a:r>
            <a:r>
              <a:rPr b="1" lang="en" sz="1200">
                <a:solidFill>
                  <a:srgbClr val="000043"/>
                </a:solidFill>
                <a:latin typeface="Courier New"/>
                <a:ea typeface="Courier New"/>
                <a:cs typeface="Courier New"/>
                <a:sym typeface="Courier New"/>
              </a:rPr>
              <a:t>implements </a:t>
            </a:r>
            <a:r>
              <a:rPr lang="en" sz="1200">
                <a:solidFill>
                  <a:schemeClr val="dk1"/>
                </a:solidFill>
                <a:latin typeface="Courier New"/>
                <a:ea typeface="Courier New"/>
                <a:cs typeface="Courier New"/>
                <a:sym typeface="Courier New"/>
              </a:rPr>
              <a:t>Repellent {</a:t>
            </a:r>
          </a:p>
          <a:p>
            <a:pPr lvl="0" rtl="0">
              <a:spcBef>
                <a:spcPts val="600"/>
              </a:spcBef>
              <a:buNone/>
            </a:pPr>
            <a:r>
              <a:rPr lang="en" sz="1200">
                <a:solidFill>
                  <a:schemeClr val="dk1"/>
                </a:solidFill>
                <a:latin typeface="Courier New"/>
                <a:ea typeface="Courier New"/>
                <a:cs typeface="Courier New"/>
                <a:sym typeface="Courier New"/>
              </a:rPr>
              <a:t>   </a:t>
            </a:r>
            <a:r>
              <a:rPr lang="en" sz="1200">
                <a:solidFill>
                  <a:srgbClr val="808000"/>
                </a:solidFill>
                <a:latin typeface="Courier New"/>
                <a:ea typeface="Courier New"/>
                <a:cs typeface="Courier New"/>
                <a:sym typeface="Courier New"/>
              </a:rPr>
              <a:t>@Override</a:t>
            </a:r>
          </a:p>
          <a:p>
            <a:pPr lvl="0" rtl="0">
              <a:spcBef>
                <a:spcPts val="600"/>
              </a:spcBef>
              <a:buNone/>
            </a:pPr>
            <a:r>
              <a:rPr lang="en" sz="1200">
                <a:solidFill>
                  <a:srgbClr val="808000"/>
                </a:solidFill>
                <a:latin typeface="Courier New"/>
                <a:ea typeface="Courier New"/>
                <a:cs typeface="Courier New"/>
                <a:sym typeface="Courier New"/>
              </a:rPr>
              <a:t>   </a:t>
            </a:r>
            <a:r>
              <a:rPr b="1" lang="en" sz="1200">
                <a:solidFill>
                  <a:srgbClr val="000043"/>
                </a:solidFill>
                <a:latin typeface="Courier New"/>
                <a:ea typeface="Courier New"/>
                <a:cs typeface="Courier New"/>
                <a:sym typeface="Courier New"/>
              </a:rPr>
              <a:t>void </a:t>
            </a:r>
            <a:r>
              <a:rPr lang="en" sz="1200">
                <a:solidFill>
                  <a:schemeClr val="dk1"/>
                </a:solidFill>
                <a:latin typeface="Courier New"/>
                <a:ea typeface="Courier New"/>
                <a:cs typeface="Courier New"/>
                <a:sym typeface="Courier New"/>
              </a:rPr>
              <a:t>kill(Incests incest) {}</a:t>
            </a:r>
          </a:p>
          <a:p>
            <a:pPr lvl="0" rtl="0">
              <a:spcBef>
                <a:spcPts val="600"/>
              </a:spcBef>
              <a:buNone/>
            </a:pPr>
            <a:r>
              <a:rPr lang="en" sz="1200">
                <a:solidFill>
                  <a:schemeClr val="dk1"/>
                </a:solidFill>
                <a:latin typeface="Courier New"/>
                <a:ea typeface="Courier New"/>
                <a:cs typeface="Courier New"/>
                <a:sym typeface="Courier New"/>
              </a:rPr>
              <a:t>}</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Javadoc-комментарии</a:t>
            </a:r>
          </a:p>
        </p:txBody>
      </p:sp>
      <p:sp>
        <p:nvSpPr>
          <p:cNvPr id="168" name="Shape 168"/>
          <p:cNvSpPr txBox="1"/>
          <p:nvPr>
            <p:ph idx="1" type="body"/>
          </p:nvPr>
        </p:nvSpPr>
        <p:spPr>
          <a:xfrm>
            <a:off x="457200" y="2743200"/>
            <a:ext cx="3796200" cy="2268299"/>
          </a:xfrm>
          <a:prstGeom prst="rect">
            <a:avLst/>
          </a:prstGeom>
        </p:spPr>
        <p:txBody>
          <a:bodyPr anchorCtr="0" anchor="t" bIns="91425" lIns="91425" rIns="91425" tIns="91425">
            <a:noAutofit/>
          </a:bodyPr>
          <a:lstStyle/>
          <a:p>
            <a:pPr lvl="0" rtl="0">
              <a:spcBef>
                <a:spcPts val="0"/>
              </a:spcBef>
              <a:buNone/>
            </a:pPr>
            <a:r>
              <a:rPr lang="en" sz="1200">
                <a:solidFill>
                  <a:schemeClr val="dk1"/>
                </a:solidFill>
                <a:latin typeface="Verdana"/>
                <a:ea typeface="Verdana"/>
                <a:cs typeface="Verdana"/>
                <a:sym typeface="Verdana"/>
              </a:rPr>
              <a:t>Обыкновенный комментарий</a:t>
            </a:r>
          </a:p>
          <a:p>
            <a:pPr lvl="0" rtl="0">
              <a:spcBef>
                <a:spcPts val="0"/>
              </a:spcBef>
              <a:buNone/>
            </a:pPr>
            <a:r>
              <a:rPr i="1" lang="en" sz="1200">
                <a:solidFill>
                  <a:srgbClr val="808080"/>
                </a:solidFill>
                <a:latin typeface="Courier New"/>
                <a:ea typeface="Courier New"/>
                <a:cs typeface="Courier New"/>
                <a:sym typeface="Courier New"/>
              </a:rPr>
              <a:t>/* Calculates the factorial */</a:t>
            </a:r>
          </a:p>
          <a:p>
            <a:pPr lvl="0" rtl="0">
              <a:spcBef>
                <a:spcPts val="0"/>
              </a:spcBef>
              <a:buNone/>
            </a:pPr>
            <a:r>
              <a:rPr b="1" lang="en" sz="1200">
                <a:solidFill>
                  <a:srgbClr val="000043"/>
                </a:solidFill>
                <a:latin typeface="Courier New"/>
                <a:ea typeface="Courier New"/>
                <a:cs typeface="Courier New"/>
                <a:sym typeface="Courier New"/>
              </a:rPr>
              <a:t>int </a:t>
            </a:r>
            <a:r>
              <a:rPr lang="en" sz="1200">
                <a:solidFill>
                  <a:schemeClr val="dk1"/>
                </a:solidFill>
                <a:latin typeface="Courier New"/>
                <a:ea typeface="Courier New"/>
                <a:cs typeface="Courier New"/>
                <a:sym typeface="Courier New"/>
              </a:rPr>
              <a:t>factorial(</a:t>
            </a:r>
            <a:r>
              <a:rPr b="1" lang="en" sz="1200">
                <a:solidFill>
                  <a:srgbClr val="000043"/>
                </a:solidFill>
                <a:latin typeface="Courier New"/>
                <a:ea typeface="Courier New"/>
                <a:cs typeface="Courier New"/>
                <a:sym typeface="Courier New"/>
              </a:rPr>
              <a:t>int </a:t>
            </a:r>
            <a:r>
              <a:rPr lang="en" sz="1200">
                <a:solidFill>
                  <a:schemeClr val="dk1"/>
                </a:solidFill>
                <a:latin typeface="Courier New"/>
                <a:ea typeface="Courier New"/>
                <a:cs typeface="Courier New"/>
                <a:sym typeface="Courier New"/>
              </a:rPr>
              <a:t>x) {}</a:t>
            </a:r>
          </a:p>
          <a:p>
            <a:pPr lvl="0" rtl="0">
              <a:spcBef>
                <a:spcPts val="0"/>
              </a:spcBef>
              <a:buNone/>
            </a:pPr>
            <a:r>
              <a:rPr lang="en" sz="1200">
                <a:solidFill>
                  <a:schemeClr val="dk1"/>
                </a:solidFill>
                <a:latin typeface="Courier New"/>
                <a:ea typeface="Courier New"/>
                <a:cs typeface="Courier New"/>
                <a:sym typeface="Courier New"/>
              </a:rPr>
              <a:t>…</a:t>
            </a:r>
          </a:p>
          <a:p>
            <a:pPr lvl="0" rtl="0">
              <a:spcBef>
                <a:spcPts val="0"/>
              </a:spcBef>
              <a:buNone/>
            </a:pPr>
            <a:r>
              <a:rPr lang="en" sz="1200">
                <a:solidFill>
                  <a:schemeClr val="dk1"/>
                </a:solidFill>
                <a:latin typeface="Verdana"/>
                <a:ea typeface="Verdana"/>
                <a:cs typeface="Verdana"/>
                <a:sym typeface="Verdana"/>
              </a:rPr>
              <a:t>Javadoc-комментарий</a:t>
            </a:r>
          </a:p>
          <a:p>
            <a:pPr lvl="0" rtl="0">
              <a:spcBef>
                <a:spcPts val="0"/>
              </a:spcBef>
              <a:buNone/>
            </a:pPr>
            <a:r>
              <a:rPr i="1" lang="en" sz="1200">
                <a:solidFill>
                  <a:srgbClr val="808080"/>
                </a:solidFill>
                <a:latin typeface="Courier New"/>
                <a:ea typeface="Courier New"/>
                <a:cs typeface="Courier New"/>
                <a:sym typeface="Courier New"/>
              </a:rPr>
              <a:t>/** Calculates the factorial */</a:t>
            </a:r>
          </a:p>
          <a:p>
            <a:pPr lvl="0" rtl="0">
              <a:spcBef>
                <a:spcPts val="0"/>
              </a:spcBef>
              <a:buNone/>
            </a:pPr>
            <a:r>
              <a:rPr b="1" lang="en" sz="1200">
                <a:solidFill>
                  <a:srgbClr val="000043"/>
                </a:solidFill>
                <a:latin typeface="Courier New"/>
                <a:ea typeface="Courier New"/>
                <a:cs typeface="Courier New"/>
                <a:sym typeface="Courier New"/>
              </a:rPr>
              <a:t>public double </a:t>
            </a:r>
            <a:r>
              <a:rPr lang="en" sz="1200">
                <a:solidFill>
                  <a:schemeClr val="dk1"/>
                </a:solidFill>
                <a:latin typeface="Courier New"/>
                <a:ea typeface="Courier New"/>
                <a:cs typeface="Courier New"/>
                <a:sym typeface="Courier New"/>
              </a:rPr>
              <a:t>factorial(</a:t>
            </a:r>
            <a:r>
              <a:rPr b="1" lang="en" sz="1200">
                <a:solidFill>
                  <a:srgbClr val="000043"/>
                </a:solidFill>
                <a:latin typeface="Courier New"/>
                <a:ea typeface="Courier New"/>
                <a:cs typeface="Courier New"/>
                <a:sym typeface="Courier New"/>
              </a:rPr>
              <a:t>int </a:t>
            </a:r>
            <a:r>
              <a:rPr lang="en" sz="1200">
                <a:solidFill>
                  <a:schemeClr val="dk1"/>
                </a:solidFill>
                <a:latin typeface="Courier New"/>
                <a:ea typeface="Courier New"/>
                <a:cs typeface="Courier New"/>
                <a:sym typeface="Courier New"/>
              </a:rPr>
              <a:t>x) {}</a:t>
            </a:r>
          </a:p>
          <a:p>
            <a:pPr lvl="0" rtl="0">
              <a:spcBef>
                <a:spcPts val="0"/>
              </a:spcBef>
              <a:buClr>
                <a:schemeClr val="dk1"/>
              </a:buClr>
              <a:buFont typeface="Arial"/>
              <a:buNone/>
            </a:pPr>
            <a:r>
              <a:t/>
            </a:r>
            <a:endParaRPr sz="1200">
              <a:latin typeface="Verdana"/>
              <a:ea typeface="Verdana"/>
              <a:cs typeface="Verdana"/>
              <a:sym typeface="Verdana"/>
            </a:endParaRPr>
          </a:p>
          <a:p>
            <a:pPr lvl="0" rtl="0">
              <a:spcBef>
                <a:spcPts val="0"/>
              </a:spcBef>
              <a:buClr>
                <a:schemeClr val="dk1"/>
              </a:buClr>
              <a:buFont typeface="Arial"/>
              <a:buNone/>
            </a:pPr>
            <a:r>
              <a:t/>
            </a:r>
            <a:endParaRPr sz="1200">
              <a:latin typeface="Verdana"/>
              <a:ea typeface="Verdana"/>
              <a:cs typeface="Verdana"/>
              <a:sym typeface="Verdana"/>
            </a:endParaRPr>
          </a:p>
          <a:p>
            <a:pPr>
              <a:spcBef>
                <a:spcPts val="0"/>
              </a:spcBef>
              <a:buNone/>
            </a:pPr>
            <a:r>
              <a:t/>
            </a:r>
            <a:endParaRPr sz="1200">
              <a:latin typeface="Verdana"/>
              <a:ea typeface="Verdana"/>
              <a:cs typeface="Verdana"/>
              <a:sym typeface="Verdana"/>
            </a:endParaRPr>
          </a:p>
        </p:txBody>
      </p:sp>
      <p:sp>
        <p:nvSpPr>
          <p:cNvPr id="169" name="Shape 169"/>
          <p:cNvSpPr txBox="1"/>
          <p:nvPr/>
        </p:nvSpPr>
        <p:spPr>
          <a:xfrm>
            <a:off x="457200" y="1460500"/>
            <a:ext cx="3000000" cy="1430999"/>
          </a:xfrm>
          <a:prstGeom prst="rect">
            <a:avLst/>
          </a:prstGeom>
          <a:noFill/>
          <a:ln>
            <a:noFill/>
          </a:ln>
        </p:spPr>
        <p:txBody>
          <a:bodyPr anchorCtr="0" anchor="ctr" bIns="91425" lIns="91425" rIns="91425" tIns="91425">
            <a:noAutofit/>
          </a:bodyPr>
          <a:lstStyle/>
          <a:p>
            <a:pPr lvl="0" rtl="0">
              <a:spcBef>
                <a:spcPts val="0"/>
              </a:spcBef>
              <a:buNone/>
            </a:pPr>
            <a:r>
              <a:rPr lang="en" sz="1200">
                <a:latin typeface="Verdana"/>
                <a:ea typeface="Verdana"/>
                <a:cs typeface="Verdana"/>
                <a:sym typeface="Verdana"/>
              </a:rPr>
              <a:t>Описание:</a:t>
            </a:r>
          </a:p>
          <a:p>
            <a:pPr indent="-304800" lvl="0" marL="457200" rtl="0">
              <a:spcBef>
                <a:spcPts val="0"/>
              </a:spcBef>
              <a:buClr>
                <a:srgbClr val="000000"/>
              </a:buClr>
              <a:buSzPct val="100000"/>
              <a:buFont typeface="Verdana"/>
              <a:buChar char="●"/>
            </a:pPr>
            <a:r>
              <a:rPr lang="en" sz="1200">
                <a:latin typeface="Verdana"/>
                <a:ea typeface="Verdana"/>
                <a:cs typeface="Verdana"/>
                <a:sym typeface="Verdana"/>
              </a:rPr>
              <a:t>пакетов</a:t>
            </a:r>
          </a:p>
          <a:p>
            <a:pPr indent="-304800" lvl="0" marL="457200" rtl="0">
              <a:spcBef>
                <a:spcPts val="0"/>
              </a:spcBef>
              <a:buClr>
                <a:srgbClr val="000000"/>
              </a:buClr>
              <a:buSzPct val="100000"/>
              <a:buFont typeface="Verdana"/>
              <a:buChar char="●"/>
            </a:pPr>
            <a:r>
              <a:rPr lang="en" sz="1200">
                <a:latin typeface="Verdana"/>
                <a:ea typeface="Verdana"/>
                <a:cs typeface="Verdana"/>
                <a:sym typeface="Verdana"/>
              </a:rPr>
              <a:t>классов</a:t>
            </a:r>
          </a:p>
          <a:p>
            <a:pPr indent="-304800" lvl="0" marL="457200" rtl="0">
              <a:spcBef>
                <a:spcPts val="0"/>
              </a:spcBef>
              <a:buClr>
                <a:srgbClr val="000000"/>
              </a:buClr>
              <a:buSzPct val="100000"/>
              <a:buFont typeface="Verdana"/>
              <a:buChar char="●"/>
            </a:pPr>
            <a:r>
              <a:rPr lang="en" sz="1200">
                <a:latin typeface="Verdana"/>
                <a:ea typeface="Verdana"/>
                <a:cs typeface="Verdana"/>
                <a:sym typeface="Verdana"/>
              </a:rPr>
              <a:t>методов</a:t>
            </a:r>
          </a:p>
          <a:p>
            <a:pPr indent="-304800" lvl="0" marL="457200" rtl="0">
              <a:spcBef>
                <a:spcPts val="0"/>
              </a:spcBef>
              <a:buClr>
                <a:srgbClr val="000000"/>
              </a:buClr>
              <a:buSzPct val="100000"/>
              <a:buFont typeface="Verdana"/>
              <a:buChar char="●"/>
            </a:pPr>
            <a:r>
              <a:rPr lang="en" sz="1200">
                <a:latin typeface="Verdana"/>
                <a:ea typeface="Verdana"/>
                <a:cs typeface="Verdana"/>
                <a:sym typeface="Verdana"/>
              </a:rPr>
              <a:t>конструкторов</a:t>
            </a:r>
          </a:p>
          <a:p>
            <a:pPr indent="-304800" lvl="0" marL="457200" rtl="0">
              <a:spcBef>
                <a:spcPts val="0"/>
              </a:spcBef>
              <a:buClr>
                <a:srgbClr val="000000"/>
              </a:buClr>
              <a:buSzPct val="100000"/>
              <a:buFont typeface="Verdana"/>
              <a:buChar char="●"/>
            </a:pPr>
            <a:r>
              <a:rPr lang="en" sz="1200">
                <a:latin typeface="Verdana"/>
                <a:ea typeface="Verdana"/>
                <a:cs typeface="Verdana"/>
                <a:sym typeface="Verdana"/>
              </a:rPr>
              <a:t>полей</a:t>
            </a:r>
          </a:p>
          <a:p>
            <a:pPr lvl="0" rtl="0">
              <a:spcBef>
                <a:spcPts val="0"/>
              </a:spcBef>
              <a:buNone/>
            </a:pPr>
            <a:r>
              <a:t/>
            </a:r>
            <a:endParaRPr sz="1200">
              <a:latin typeface="Verdana"/>
              <a:ea typeface="Verdana"/>
              <a:cs typeface="Verdana"/>
              <a:sym typeface="Verdana"/>
            </a:endParaRPr>
          </a:p>
        </p:txBody>
      </p:sp>
      <p:sp>
        <p:nvSpPr>
          <p:cNvPr id="170" name="Shape 170"/>
          <p:cNvSpPr txBox="1"/>
          <p:nvPr/>
        </p:nvSpPr>
        <p:spPr>
          <a:xfrm>
            <a:off x="4306050" y="1562950"/>
            <a:ext cx="3000000" cy="1536299"/>
          </a:xfrm>
          <a:prstGeom prst="rect">
            <a:avLst/>
          </a:prstGeom>
          <a:noFill/>
          <a:ln>
            <a:noFill/>
          </a:ln>
        </p:spPr>
        <p:txBody>
          <a:bodyPr anchorCtr="0" anchor="ctr" bIns="91425" lIns="91425" rIns="91425" tIns="91425">
            <a:noAutofit/>
          </a:bodyPr>
          <a:lstStyle/>
          <a:p>
            <a:pPr lvl="0" rtl="0">
              <a:spcBef>
                <a:spcPts val="0"/>
              </a:spcBef>
              <a:buNone/>
            </a:pPr>
            <a:r>
              <a:rPr i="1" lang="en" sz="1200">
                <a:solidFill>
                  <a:srgbClr val="808080"/>
                </a:solidFill>
                <a:latin typeface="Courier New"/>
                <a:ea typeface="Courier New"/>
                <a:cs typeface="Courier New"/>
                <a:sym typeface="Courier New"/>
              </a:rPr>
              <a:t>/**</a:t>
            </a:r>
          </a:p>
          <a:p>
            <a:pPr lvl="0" rtl="0">
              <a:spcBef>
                <a:spcPts val="0"/>
              </a:spcBef>
              <a:buNone/>
            </a:pPr>
            <a:r>
              <a:rPr i="1" lang="en" sz="1200">
                <a:solidFill>
                  <a:srgbClr val="808080"/>
                </a:solidFill>
                <a:latin typeface="Courier New"/>
                <a:ea typeface="Courier New"/>
                <a:cs typeface="Courier New"/>
                <a:sym typeface="Courier New"/>
              </a:rPr>
              <a:t>* Краткое описание. Основное описание</a:t>
            </a:r>
          </a:p>
          <a:p>
            <a:pPr lvl="0" rtl="0">
              <a:spcBef>
                <a:spcPts val="0"/>
              </a:spcBef>
              <a:buNone/>
            </a:pPr>
            <a:r>
              <a:rPr i="1" lang="en" sz="1200">
                <a:solidFill>
                  <a:srgbClr val="808080"/>
                </a:solidFill>
                <a:latin typeface="Courier New"/>
                <a:ea typeface="Courier New"/>
                <a:cs typeface="Courier New"/>
                <a:sym typeface="Courier New"/>
              </a:rPr>
              <a:t>*</a:t>
            </a:r>
          </a:p>
          <a:p>
            <a:pPr lvl="0" rtl="0">
              <a:spcBef>
                <a:spcPts val="0"/>
              </a:spcBef>
              <a:buNone/>
            </a:pPr>
            <a:r>
              <a:rPr i="1" lang="en" sz="1200">
                <a:solidFill>
                  <a:srgbClr val="808080"/>
                </a:solidFill>
                <a:latin typeface="Courier New"/>
                <a:ea typeface="Courier New"/>
                <a:cs typeface="Courier New"/>
                <a:sym typeface="Courier New"/>
              </a:rPr>
              <a:t>* Блок тегов</a:t>
            </a:r>
          </a:p>
          <a:p>
            <a:pPr lvl="0" rtl="0">
              <a:spcBef>
                <a:spcPts val="0"/>
              </a:spcBef>
              <a:buNone/>
            </a:pPr>
            <a:r>
              <a:rPr i="1" lang="en" sz="1200">
                <a:solidFill>
                  <a:srgbClr val="808080"/>
                </a:solidFill>
                <a:latin typeface="Courier New"/>
                <a:ea typeface="Courier New"/>
                <a:cs typeface="Courier New"/>
                <a:sym typeface="Courier New"/>
              </a:rPr>
              <a:t>*/</a:t>
            </a:r>
          </a:p>
          <a:p>
            <a:pPr lvl="0" rtl="0">
              <a:spcBef>
                <a:spcPts val="0"/>
              </a:spcBef>
              <a:buNone/>
            </a:pPr>
            <a:r>
              <a:t/>
            </a:r>
            <a:endParaRPr/>
          </a:p>
          <a:p>
            <a:pPr lvl="0" rtl="0">
              <a:spcBef>
                <a:spcPts val="0"/>
              </a:spcBef>
              <a:buNone/>
            </a:pPr>
            <a:r>
              <a:t/>
            </a:r>
            <a:endParaRPr/>
          </a:p>
        </p:txBody>
      </p:sp>
      <p:sp>
        <p:nvSpPr>
          <p:cNvPr id="171" name="Shape 171"/>
          <p:cNvSpPr txBox="1"/>
          <p:nvPr/>
        </p:nvSpPr>
        <p:spPr>
          <a:xfrm>
            <a:off x="4306050" y="2891500"/>
            <a:ext cx="3758700" cy="1997699"/>
          </a:xfrm>
          <a:prstGeom prst="rect">
            <a:avLst/>
          </a:prstGeom>
          <a:noFill/>
          <a:ln>
            <a:noFill/>
          </a:ln>
        </p:spPr>
        <p:txBody>
          <a:bodyPr anchorCtr="0" anchor="ctr" bIns="91425" lIns="91425" rIns="91425" tIns="91425">
            <a:noAutofit/>
          </a:bodyPr>
          <a:lstStyle/>
          <a:p>
            <a:pPr lvl="0" rtl="0">
              <a:spcBef>
                <a:spcPts val="0"/>
              </a:spcBef>
              <a:buNone/>
            </a:pPr>
            <a:r>
              <a:rPr i="1" lang="en" sz="1200">
                <a:solidFill>
                  <a:srgbClr val="808080"/>
                </a:solidFill>
                <a:latin typeface="Courier New"/>
                <a:ea typeface="Courier New"/>
                <a:cs typeface="Courier New"/>
                <a:sym typeface="Courier New"/>
              </a:rPr>
              <a:t>/**</a:t>
            </a:r>
          </a:p>
          <a:p>
            <a:pPr lvl="0" rtl="0">
              <a:spcBef>
                <a:spcPts val="0"/>
              </a:spcBef>
              <a:buNone/>
            </a:pPr>
            <a:r>
              <a:rPr i="1" lang="en" sz="1200">
                <a:solidFill>
                  <a:srgbClr val="808080"/>
                </a:solidFill>
                <a:latin typeface="Courier New"/>
                <a:ea typeface="Courier New"/>
                <a:cs typeface="Courier New"/>
                <a:sym typeface="Courier New"/>
              </a:rPr>
              <a:t>* Calculates the factorial. For negative numbers</a:t>
            </a:r>
          </a:p>
          <a:p>
            <a:pPr lvl="0" rtl="0">
              <a:spcBef>
                <a:spcPts val="0"/>
              </a:spcBef>
              <a:buNone/>
            </a:pPr>
            <a:r>
              <a:rPr i="1" lang="en" sz="1200">
                <a:solidFill>
                  <a:srgbClr val="808080"/>
                </a:solidFill>
                <a:latin typeface="Courier New"/>
                <a:ea typeface="Courier New"/>
                <a:cs typeface="Courier New"/>
                <a:sym typeface="Courier New"/>
              </a:rPr>
              <a:t>* returns &lt;tt&gt;1&lt;/tt&gt;.</a:t>
            </a:r>
          </a:p>
          <a:p>
            <a:pPr lvl="0" rtl="0">
              <a:spcBef>
                <a:spcPts val="0"/>
              </a:spcBef>
              <a:buNone/>
            </a:pPr>
            <a:r>
              <a:rPr i="1" lang="en" sz="1200">
                <a:solidFill>
                  <a:srgbClr val="808080"/>
                </a:solidFill>
                <a:latin typeface="Courier New"/>
                <a:ea typeface="Courier New"/>
                <a:cs typeface="Courier New"/>
                <a:sym typeface="Courier New"/>
              </a:rPr>
              <a:t>*</a:t>
            </a:r>
          </a:p>
          <a:p>
            <a:pPr lvl="0" rtl="0">
              <a:spcBef>
                <a:spcPts val="0"/>
              </a:spcBef>
              <a:buNone/>
            </a:pPr>
            <a:r>
              <a:rPr i="1" lang="en" sz="1200">
                <a:solidFill>
                  <a:srgbClr val="808080"/>
                </a:solidFill>
                <a:latin typeface="Courier New"/>
                <a:ea typeface="Courier New"/>
                <a:cs typeface="Courier New"/>
                <a:sym typeface="Courier New"/>
              </a:rPr>
              <a:t>* </a:t>
            </a:r>
            <a:r>
              <a:rPr b="1" i="1" lang="en" sz="1200">
                <a:solidFill>
                  <a:srgbClr val="808080"/>
                </a:solidFill>
                <a:latin typeface="Courier New"/>
                <a:ea typeface="Courier New"/>
                <a:cs typeface="Courier New"/>
                <a:sym typeface="Courier New"/>
              </a:rPr>
              <a:t>@param </a:t>
            </a:r>
            <a:r>
              <a:rPr i="1" lang="en" sz="1200">
                <a:solidFill>
                  <a:srgbClr val="808080"/>
                </a:solidFill>
                <a:latin typeface="Courier New"/>
                <a:ea typeface="Courier New"/>
                <a:cs typeface="Courier New"/>
                <a:sym typeface="Courier New"/>
              </a:rPr>
              <a:t>x a value</a:t>
            </a:r>
          </a:p>
          <a:p>
            <a:pPr lvl="0" rtl="0">
              <a:spcBef>
                <a:spcPts val="0"/>
              </a:spcBef>
              <a:buNone/>
            </a:pPr>
            <a:r>
              <a:rPr i="1" lang="en" sz="1200">
                <a:solidFill>
                  <a:srgbClr val="808080"/>
                </a:solidFill>
                <a:latin typeface="Courier New"/>
                <a:ea typeface="Courier New"/>
                <a:cs typeface="Courier New"/>
                <a:sym typeface="Courier New"/>
              </a:rPr>
              <a:t>* </a:t>
            </a:r>
            <a:r>
              <a:rPr b="1" i="1" lang="en" sz="1200">
                <a:solidFill>
                  <a:srgbClr val="808080"/>
                </a:solidFill>
                <a:latin typeface="Courier New"/>
                <a:ea typeface="Courier New"/>
                <a:cs typeface="Courier New"/>
                <a:sym typeface="Courier New"/>
              </a:rPr>
              <a:t>@return </a:t>
            </a:r>
            <a:r>
              <a:rPr i="1" lang="en" sz="1200">
                <a:solidFill>
                  <a:srgbClr val="808080"/>
                </a:solidFill>
                <a:latin typeface="Courier New"/>
                <a:ea typeface="Courier New"/>
                <a:cs typeface="Courier New"/>
                <a:sym typeface="Courier New"/>
              </a:rPr>
              <a:t>the factorial of &lt;code&gt;x&lt;/code&gt;</a:t>
            </a:r>
          </a:p>
          <a:p>
            <a:pPr lvl="0" rtl="0">
              <a:spcBef>
                <a:spcPts val="0"/>
              </a:spcBef>
              <a:buNone/>
            </a:pPr>
            <a:r>
              <a:rPr i="1" lang="en" sz="1200">
                <a:solidFill>
                  <a:srgbClr val="808080"/>
                </a:solidFill>
                <a:latin typeface="Courier New"/>
                <a:ea typeface="Courier New"/>
                <a:cs typeface="Courier New"/>
                <a:sym typeface="Courier New"/>
              </a:rPr>
              <a:t>*/</a:t>
            </a:r>
          </a:p>
          <a:p>
            <a:pPr lvl="0" rtl="0">
              <a:spcBef>
                <a:spcPts val="0"/>
              </a:spcBef>
              <a:buNone/>
            </a:pPr>
            <a:r>
              <a:rPr b="1" lang="en" sz="1200">
                <a:solidFill>
                  <a:srgbClr val="000043"/>
                </a:solidFill>
                <a:latin typeface="Courier New"/>
                <a:ea typeface="Courier New"/>
                <a:cs typeface="Courier New"/>
                <a:sym typeface="Courier New"/>
              </a:rPr>
              <a:t>public double </a:t>
            </a:r>
            <a:r>
              <a:rPr lang="en" sz="1200">
                <a:solidFill>
                  <a:schemeClr val="dk1"/>
                </a:solidFill>
                <a:latin typeface="Courier New"/>
                <a:ea typeface="Courier New"/>
                <a:cs typeface="Courier New"/>
                <a:sym typeface="Courier New"/>
              </a:rPr>
              <a:t>factorial(</a:t>
            </a:r>
            <a:r>
              <a:rPr b="1" lang="en" sz="1200">
                <a:solidFill>
                  <a:srgbClr val="000043"/>
                </a:solidFill>
                <a:latin typeface="Courier New"/>
                <a:ea typeface="Courier New"/>
                <a:cs typeface="Courier New"/>
                <a:sym typeface="Courier New"/>
              </a:rPr>
              <a:t>int </a:t>
            </a:r>
            <a:r>
              <a:rPr lang="en" sz="1200">
                <a:solidFill>
                  <a:schemeClr val="dk1"/>
                </a:solidFill>
                <a:latin typeface="Courier New"/>
                <a:ea typeface="Courier New"/>
                <a:cs typeface="Courier New"/>
                <a:sym typeface="Courier New"/>
              </a:rPr>
              <a:t>x) {}</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Типы тегов</a:t>
            </a:r>
          </a:p>
        </p:txBody>
      </p:sp>
      <p:sp>
        <p:nvSpPr>
          <p:cNvPr id="177" name="Shape 177"/>
          <p:cNvSpPr txBox="1"/>
          <p:nvPr>
            <p:ph idx="1" type="body"/>
          </p:nvPr>
        </p:nvSpPr>
        <p:spPr>
          <a:xfrm>
            <a:off x="457200" y="1460499"/>
            <a:ext cx="8229600" cy="3465299"/>
          </a:xfrm>
          <a:prstGeom prst="rect">
            <a:avLst/>
          </a:prstGeom>
        </p:spPr>
        <p:txBody>
          <a:bodyPr anchorCtr="0" anchor="t" bIns="91425" lIns="91425" rIns="91425" tIns="91425">
            <a:noAutofit/>
          </a:bodyPr>
          <a:lstStyle/>
          <a:p>
            <a:pPr indent="-304800" lvl="0" marL="457200" rtl="0">
              <a:spcBef>
                <a:spcPts val="0"/>
              </a:spcBef>
              <a:buClr>
                <a:schemeClr val="dk2"/>
              </a:buClr>
              <a:buSzPct val="100000"/>
              <a:buFont typeface="Arial"/>
              <a:buChar char="●"/>
            </a:pPr>
            <a:r>
              <a:rPr lang="en" sz="1200">
                <a:latin typeface="Verdana"/>
                <a:ea typeface="Verdana"/>
                <a:cs typeface="Verdana"/>
                <a:sym typeface="Verdana"/>
              </a:rPr>
              <a:t>Блочные теги</a:t>
            </a:r>
          </a:p>
          <a:p>
            <a:pPr indent="0" lvl="0" marL="457200" rtl="0">
              <a:spcBef>
                <a:spcPts val="0"/>
              </a:spcBef>
              <a:buClr>
                <a:schemeClr val="dk1"/>
              </a:buClr>
              <a:buSzPct val="91666"/>
              <a:buFont typeface="Arial"/>
              <a:buNone/>
            </a:pPr>
            <a:r>
              <a:rPr lang="en" sz="1200">
                <a:latin typeface="Verdana"/>
                <a:ea typeface="Verdana"/>
                <a:cs typeface="Verdana"/>
                <a:sym typeface="Verdana"/>
              </a:rPr>
              <a:t>Начинается с @tag и оканчивается с началом следующего тега</a:t>
            </a:r>
          </a:p>
          <a:p>
            <a:pPr indent="0" lvl="0" marL="457200" rtl="0">
              <a:spcBef>
                <a:spcPts val="0"/>
              </a:spcBef>
              <a:buClr>
                <a:schemeClr val="dk1"/>
              </a:buClr>
              <a:buSzPct val="91666"/>
              <a:buFont typeface="Arial"/>
              <a:buNone/>
            </a:pPr>
            <a:r>
              <a:rPr lang="en" sz="1200">
                <a:latin typeface="Verdana"/>
                <a:ea typeface="Verdana"/>
                <a:cs typeface="Verdana"/>
                <a:sym typeface="Verdana"/>
              </a:rPr>
              <a:t>Пример</a:t>
            </a:r>
          </a:p>
          <a:p>
            <a:pPr indent="0" lvl="0" marL="457200" rtl="0">
              <a:spcBef>
                <a:spcPts val="0"/>
              </a:spcBef>
              <a:buNone/>
            </a:pPr>
            <a:r>
              <a:rPr lang="en" sz="1200">
                <a:latin typeface="Verdana"/>
                <a:ea typeface="Verdana"/>
                <a:cs typeface="Verdana"/>
                <a:sym typeface="Verdana"/>
              </a:rPr>
              <a:t>@param x a value</a:t>
            </a:r>
          </a:p>
          <a:p>
            <a:pPr indent="0" lvl="0" marL="0" rtl="0">
              <a:spcBef>
                <a:spcPts val="0"/>
              </a:spcBef>
              <a:buClr>
                <a:schemeClr val="dk1"/>
              </a:buClr>
              <a:buFont typeface="Arial"/>
              <a:buNone/>
            </a:pPr>
            <a:r>
              <a:t/>
            </a:r>
            <a:endParaRPr sz="1200">
              <a:latin typeface="Verdana"/>
              <a:ea typeface="Verdana"/>
              <a:cs typeface="Verdana"/>
              <a:sym typeface="Verdana"/>
            </a:endParaRPr>
          </a:p>
          <a:p>
            <a:pPr indent="-304800" lvl="0" marL="457200" rtl="0">
              <a:spcBef>
                <a:spcPts val="0"/>
              </a:spcBef>
              <a:buClr>
                <a:schemeClr val="dk2"/>
              </a:buClr>
              <a:buSzPct val="100000"/>
              <a:buFont typeface="Arial"/>
              <a:buChar char="●"/>
            </a:pPr>
            <a:r>
              <a:rPr lang="en" sz="1200">
                <a:latin typeface="Verdana"/>
                <a:ea typeface="Verdana"/>
                <a:cs typeface="Verdana"/>
                <a:sym typeface="Verdana"/>
              </a:rPr>
              <a:t>Строчные теги</a:t>
            </a:r>
          </a:p>
          <a:p>
            <a:pPr indent="0" lvl="0" marL="457200" rtl="0">
              <a:spcBef>
                <a:spcPts val="0"/>
              </a:spcBef>
              <a:buClr>
                <a:schemeClr val="dk1"/>
              </a:buClr>
              <a:buSzPct val="91666"/>
              <a:buFont typeface="Arial"/>
              <a:buNone/>
            </a:pPr>
            <a:r>
              <a:rPr lang="en" sz="1200">
                <a:latin typeface="Verdana"/>
                <a:ea typeface="Verdana"/>
                <a:cs typeface="Verdana"/>
                <a:sym typeface="Verdana"/>
              </a:rPr>
              <a:t>Ограничены фигурными скобками</a:t>
            </a:r>
          </a:p>
          <a:p>
            <a:pPr indent="0" lvl="0" marL="457200" rtl="0">
              <a:spcBef>
                <a:spcPts val="0"/>
              </a:spcBef>
              <a:buClr>
                <a:schemeClr val="dk1"/>
              </a:buClr>
              <a:buSzPct val="91666"/>
              <a:buFont typeface="Arial"/>
              <a:buNone/>
            </a:pPr>
            <a:r>
              <a:rPr lang="en" sz="1200">
                <a:latin typeface="Verdana"/>
                <a:ea typeface="Verdana"/>
                <a:cs typeface="Verdana"/>
                <a:sym typeface="Verdana"/>
              </a:rPr>
              <a:t>Могут встречаться в теле других тегов</a:t>
            </a:r>
          </a:p>
          <a:p>
            <a:pPr indent="0" lvl="0" marL="457200" rtl="0">
              <a:spcBef>
                <a:spcPts val="0"/>
              </a:spcBef>
              <a:buClr>
                <a:schemeClr val="dk1"/>
              </a:buClr>
              <a:buSzPct val="91666"/>
              <a:buFont typeface="Arial"/>
              <a:buNone/>
            </a:pPr>
            <a:r>
              <a:rPr lang="en" sz="1200">
                <a:latin typeface="Verdana"/>
                <a:ea typeface="Verdana"/>
                <a:cs typeface="Verdana"/>
                <a:sym typeface="Verdana"/>
              </a:rPr>
              <a:t>Пример</a:t>
            </a:r>
          </a:p>
          <a:p>
            <a:pPr indent="0" lvl="0" marL="457200" rtl="0">
              <a:spcBef>
                <a:spcPts val="0"/>
              </a:spcBef>
              <a:buClr>
                <a:schemeClr val="dk1"/>
              </a:buClr>
              <a:buSzPct val="91666"/>
              <a:buFont typeface="Arial"/>
              <a:buNone/>
            </a:pPr>
            <a:r>
              <a:rPr lang="en" sz="1200">
                <a:latin typeface="Verdana"/>
                <a:ea typeface="Verdana"/>
                <a:cs typeface="Verdana"/>
                <a:sym typeface="Verdana"/>
              </a:rPr>
              <a:t>Use a {@link java.lang.Math#log} for positive numbers.</a:t>
            </a:r>
          </a:p>
          <a:p>
            <a:pPr lvl="0" rtl="0">
              <a:spcBef>
                <a:spcPts val="0"/>
              </a:spcBef>
              <a:buClr>
                <a:schemeClr val="dk1"/>
              </a:buClr>
              <a:buFont typeface="Arial"/>
              <a:buNone/>
            </a:pPr>
            <a:r>
              <a:t/>
            </a:r>
            <a:endParaRPr sz="1200">
              <a:latin typeface="Verdana"/>
              <a:ea typeface="Verdana"/>
              <a:cs typeface="Verdana"/>
              <a:sym typeface="Verdana"/>
            </a:endParaRPr>
          </a:p>
          <a:p>
            <a:pPr>
              <a:spcBef>
                <a:spcPts val="0"/>
              </a:spcBef>
              <a:buNone/>
            </a:pPr>
            <a:r>
              <a:t/>
            </a:r>
            <a:endParaRPr sz="1200">
              <a:latin typeface="Verdana"/>
              <a:ea typeface="Verdana"/>
              <a:cs typeface="Verdana"/>
              <a:sym typeface="Verdana"/>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Блочные и строчные теги</a:t>
            </a:r>
          </a:p>
        </p:txBody>
      </p:sp>
      <p:sp>
        <p:nvSpPr>
          <p:cNvPr id="183" name="Shape 183"/>
          <p:cNvSpPr txBox="1"/>
          <p:nvPr>
            <p:ph idx="1" type="body"/>
          </p:nvPr>
        </p:nvSpPr>
        <p:spPr>
          <a:xfrm>
            <a:off x="457200" y="1460500"/>
            <a:ext cx="4251000" cy="3465299"/>
          </a:xfrm>
          <a:prstGeom prst="rect">
            <a:avLst/>
          </a:prstGeom>
        </p:spPr>
        <p:txBody>
          <a:bodyPr anchorCtr="0" anchor="t" bIns="91425" lIns="91425" rIns="91425" tIns="91425">
            <a:noAutofit/>
          </a:bodyPr>
          <a:lstStyle/>
          <a:p>
            <a:pPr indent="-304800" lvl="0" marL="457200" rtl="0">
              <a:spcBef>
                <a:spcPts val="0"/>
              </a:spcBef>
              <a:spcAft>
                <a:spcPts val="1000"/>
              </a:spcAft>
              <a:buClr>
                <a:schemeClr val="dk2"/>
              </a:buClr>
              <a:buSzPct val="100000"/>
              <a:buFont typeface="Arial"/>
              <a:buChar char="●"/>
            </a:pPr>
            <a:r>
              <a:rPr lang="en" sz="1200">
                <a:latin typeface="Verdana"/>
                <a:ea typeface="Verdana"/>
                <a:cs typeface="Verdana"/>
                <a:sym typeface="Verdana"/>
              </a:rPr>
              <a:t>@param &lt;имя параметра&gt; &lt;описание&gt;</a:t>
            </a:r>
          </a:p>
          <a:p>
            <a:pPr indent="-304800" lvl="0" marL="457200" rtl="0">
              <a:spcBef>
                <a:spcPts val="0"/>
              </a:spcBef>
              <a:spcAft>
                <a:spcPts val="1000"/>
              </a:spcAft>
              <a:buClr>
                <a:schemeClr val="dk2"/>
              </a:buClr>
              <a:buSzPct val="100000"/>
              <a:buFont typeface="Arial"/>
              <a:buChar char="●"/>
            </a:pPr>
            <a:r>
              <a:rPr lang="en" sz="1200">
                <a:latin typeface="Verdana"/>
                <a:ea typeface="Verdana"/>
                <a:cs typeface="Verdana"/>
                <a:sym typeface="Verdana"/>
              </a:rPr>
              <a:t>@return &lt;описание&gt;</a:t>
            </a:r>
          </a:p>
          <a:p>
            <a:pPr indent="-304800" lvl="0" marL="457200" rtl="0">
              <a:spcBef>
                <a:spcPts val="0"/>
              </a:spcBef>
              <a:spcAft>
                <a:spcPts val="1000"/>
              </a:spcAft>
              <a:buClr>
                <a:schemeClr val="dk2"/>
              </a:buClr>
              <a:buSzPct val="100000"/>
              <a:buFont typeface="Arial"/>
              <a:buChar char="●"/>
            </a:pPr>
            <a:r>
              <a:rPr lang="en" sz="1200">
                <a:latin typeface="Verdana"/>
                <a:ea typeface="Verdana"/>
                <a:cs typeface="Verdana"/>
                <a:sym typeface="Verdana"/>
              </a:rPr>
              <a:t>@throws &lt;класс исключения&gt; &lt;описание&gt;</a:t>
            </a:r>
          </a:p>
          <a:p>
            <a:pPr indent="-304800" lvl="0" marL="457200" rtl="0">
              <a:spcBef>
                <a:spcPts val="0"/>
              </a:spcBef>
              <a:spcAft>
                <a:spcPts val="1000"/>
              </a:spcAft>
              <a:buClr>
                <a:schemeClr val="dk2"/>
              </a:buClr>
              <a:buSzPct val="100000"/>
              <a:buFont typeface="Arial"/>
              <a:buChar char="●"/>
            </a:pPr>
            <a:r>
              <a:rPr lang="en" sz="1200">
                <a:latin typeface="Verdana"/>
                <a:ea typeface="Verdana"/>
                <a:cs typeface="Verdana"/>
                <a:sym typeface="Verdana"/>
              </a:rPr>
              <a:t>@see &lt;имя класса&gt;</a:t>
            </a:r>
          </a:p>
          <a:p>
            <a:pPr indent="457200" lvl="0" rtl="0">
              <a:spcBef>
                <a:spcPts val="0"/>
              </a:spcBef>
              <a:spcAft>
                <a:spcPts val="1000"/>
              </a:spcAft>
              <a:buNone/>
            </a:pPr>
            <a:r>
              <a:rPr lang="en" sz="1200">
                <a:latin typeface="Verdana"/>
                <a:ea typeface="Verdana"/>
                <a:cs typeface="Verdana"/>
                <a:sym typeface="Verdana"/>
              </a:rPr>
              <a:t>@see [&lt;имя класса&gt;]#&lt;имя члена&gt;</a:t>
            </a:r>
          </a:p>
          <a:p>
            <a:pPr indent="457200" lvl="0" rtl="0">
              <a:spcBef>
                <a:spcPts val="0"/>
              </a:spcBef>
              <a:spcAft>
                <a:spcPts val="1000"/>
              </a:spcAft>
              <a:buNone/>
            </a:pPr>
            <a:r>
              <a:rPr lang="en" sz="1200">
                <a:latin typeface="Verdana"/>
                <a:ea typeface="Verdana"/>
                <a:cs typeface="Verdana"/>
                <a:sym typeface="Verdana"/>
              </a:rPr>
              <a:t>@see "&lt;Текст ссылки&gt;"</a:t>
            </a:r>
          </a:p>
          <a:p>
            <a:pPr indent="-304800" lvl="0" marL="457200" rtl="0">
              <a:spcBef>
                <a:spcPts val="0"/>
              </a:spcBef>
              <a:spcAft>
                <a:spcPts val="1000"/>
              </a:spcAft>
              <a:buClr>
                <a:schemeClr val="dk2"/>
              </a:buClr>
              <a:buSzPct val="100000"/>
              <a:buFont typeface="Arial"/>
              <a:buChar char="●"/>
            </a:pPr>
            <a:r>
              <a:rPr lang="en" sz="1200">
                <a:latin typeface="Verdana"/>
                <a:ea typeface="Verdana"/>
                <a:cs typeface="Verdana"/>
                <a:sym typeface="Verdana"/>
              </a:rPr>
              <a:t>@version &lt;описание версии&gt;</a:t>
            </a:r>
          </a:p>
          <a:p>
            <a:pPr indent="-304800" lvl="0" marL="457200" rtl="0">
              <a:spcBef>
                <a:spcPts val="0"/>
              </a:spcBef>
              <a:spcAft>
                <a:spcPts val="1000"/>
              </a:spcAft>
              <a:buClr>
                <a:schemeClr val="dk2"/>
              </a:buClr>
              <a:buSzPct val="100000"/>
              <a:buFont typeface="Arial"/>
              <a:buChar char="●"/>
            </a:pPr>
            <a:r>
              <a:rPr lang="en" sz="1200">
                <a:latin typeface="Verdana"/>
                <a:ea typeface="Verdana"/>
                <a:cs typeface="Verdana"/>
                <a:sym typeface="Verdana"/>
              </a:rPr>
              <a:t>@since &lt;описание версии&gt;</a:t>
            </a:r>
          </a:p>
          <a:p>
            <a:pPr indent="-304800" lvl="0" marL="457200" rtl="0">
              <a:spcBef>
                <a:spcPts val="0"/>
              </a:spcBef>
              <a:spcAft>
                <a:spcPts val="1000"/>
              </a:spcAft>
              <a:buClr>
                <a:schemeClr val="dk2"/>
              </a:buClr>
              <a:buSzPct val="100000"/>
              <a:buFont typeface="Arial"/>
              <a:buChar char="●"/>
            </a:pPr>
            <a:r>
              <a:rPr lang="en" sz="1200">
                <a:latin typeface="Verdana"/>
                <a:ea typeface="Verdana"/>
                <a:cs typeface="Verdana"/>
                <a:sym typeface="Verdana"/>
              </a:rPr>
              <a:t>@deprecated &lt;комментарий&gt;</a:t>
            </a:r>
          </a:p>
          <a:p>
            <a:pPr indent="-304800" lvl="0" marL="457200" rtl="0">
              <a:spcBef>
                <a:spcPts val="0"/>
              </a:spcBef>
              <a:spcAft>
                <a:spcPts val="1000"/>
              </a:spcAft>
              <a:buClr>
                <a:schemeClr val="dk2"/>
              </a:buClr>
              <a:buSzPct val="100000"/>
              <a:buFont typeface="Arial"/>
              <a:buChar char="●"/>
            </a:pPr>
            <a:r>
              <a:rPr lang="en" sz="1200">
                <a:latin typeface="Verdana"/>
                <a:ea typeface="Verdana"/>
                <a:cs typeface="Verdana"/>
                <a:sym typeface="Verdana"/>
              </a:rPr>
              <a:t>@author &lt;имя автора&gt;</a:t>
            </a:r>
          </a:p>
        </p:txBody>
      </p:sp>
      <p:sp>
        <p:nvSpPr>
          <p:cNvPr id="184" name="Shape 184"/>
          <p:cNvSpPr txBox="1"/>
          <p:nvPr/>
        </p:nvSpPr>
        <p:spPr>
          <a:xfrm>
            <a:off x="4708200" y="1460500"/>
            <a:ext cx="4042499" cy="1559700"/>
          </a:xfrm>
          <a:prstGeom prst="rect">
            <a:avLst/>
          </a:prstGeom>
          <a:noFill/>
          <a:ln>
            <a:noFill/>
          </a:ln>
        </p:spPr>
        <p:txBody>
          <a:bodyPr anchorCtr="0" anchor="ctr" bIns="91425" lIns="91425" rIns="91425" tIns="91425">
            <a:noAutofit/>
          </a:bodyPr>
          <a:lstStyle/>
          <a:p>
            <a:pPr indent="-304800" lvl="0" marL="457200" rtl="0">
              <a:spcBef>
                <a:spcPts val="600"/>
              </a:spcBef>
              <a:spcAft>
                <a:spcPts val="1000"/>
              </a:spcAft>
              <a:buClr>
                <a:schemeClr val="dk2"/>
              </a:buClr>
              <a:buSzPct val="100000"/>
              <a:buFont typeface="Arial"/>
              <a:buChar char="●"/>
            </a:pPr>
            <a:r>
              <a:rPr lang="en" sz="1200">
                <a:solidFill>
                  <a:schemeClr val="dk2"/>
                </a:solidFill>
                <a:latin typeface="Verdana"/>
                <a:ea typeface="Verdana"/>
                <a:cs typeface="Verdana"/>
                <a:sym typeface="Verdana"/>
              </a:rPr>
              <a:t>{@link &lt;класс&gt;#&lt;член&gt; &lt;текст&gt;}</a:t>
            </a:r>
          </a:p>
          <a:p>
            <a:pPr indent="-304800" lvl="0" marL="457200" rtl="0">
              <a:spcBef>
                <a:spcPts val="600"/>
              </a:spcBef>
              <a:spcAft>
                <a:spcPts val="1000"/>
              </a:spcAft>
              <a:buClr>
                <a:schemeClr val="dk2"/>
              </a:buClr>
              <a:buSzPct val="100000"/>
              <a:buFont typeface="Arial"/>
              <a:buChar char="●"/>
            </a:pPr>
            <a:r>
              <a:rPr lang="en" sz="1200">
                <a:solidFill>
                  <a:schemeClr val="dk2"/>
                </a:solidFill>
                <a:latin typeface="Verdana"/>
                <a:ea typeface="Verdana"/>
                <a:cs typeface="Verdana"/>
                <a:sym typeface="Verdana"/>
              </a:rPr>
              <a:t>{@docRoot}</a:t>
            </a:r>
          </a:p>
          <a:p>
            <a:pPr indent="-304800" lvl="0" marL="457200" rtl="0">
              <a:spcBef>
                <a:spcPts val="600"/>
              </a:spcBef>
              <a:spcAft>
                <a:spcPts val="1000"/>
              </a:spcAft>
              <a:buClr>
                <a:schemeClr val="dk2"/>
              </a:buClr>
              <a:buSzPct val="100000"/>
              <a:buFont typeface="Arial"/>
              <a:buChar char="●"/>
            </a:pPr>
            <a:r>
              <a:rPr lang="en" sz="1200">
                <a:solidFill>
                  <a:schemeClr val="dk2"/>
                </a:solidFill>
                <a:latin typeface="Verdana"/>
                <a:ea typeface="Verdana"/>
                <a:cs typeface="Verdana"/>
                <a:sym typeface="Verdana"/>
              </a:rPr>
              <a:t>{@value &lt;имя класса&gt;#&lt;имя поля&gt;}</a:t>
            </a:r>
          </a:p>
          <a:p>
            <a:pPr indent="-304800" lvl="0" marL="457200" rtl="0">
              <a:spcBef>
                <a:spcPts val="600"/>
              </a:spcBef>
              <a:spcAft>
                <a:spcPts val="1000"/>
              </a:spcAft>
              <a:buClr>
                <a:schemeClr val="dk2"/>
              </a:buClr>
              <a:buSzPct val="100000"/>
              <a:buFont typeface="Arial"/>
              <a:buChar char="●"/>
            </a:pPr>
            <a:r>
              <a:rPr lang="en" sz="1200">
                <a:solidFill>
                  <a:schemeClr val="dk2"/>
                </a:solidFill>
                <a:latin typeface="Verdana"/>
                <a:ea typeface="Verdana"/>
                <a:cs typeface="Verdana"/>
                <a:sym typeface="Verdana"/>
              </a:rPr>
              <a:t>{@code &lt;код&gt;}</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Использование тегов</a:t>
            </a:r>
          </a:p>
        </p:txBody>
      </p:sp>
      <p:pic>
        <p:nvPicPr>
          <p:cNvPr id="190" name="Shape 190"/>
          <p:cNvPicPr preferRelativeResize="0"/>
          <p:nvPr/>
        </p:nvPicPr>
        <p:blipFill>
          <a:blip r:embed="rId3">
            <a:alphaModFix/>
          </a:blip>
          <a:stretch>
            <a:fillRect/>
          </a:stretch>
        </p:blipFill>
        <p:spPr>
          <a:xfrm>
            <a:off x="1539775" y="1397975"/>
            <a:ext cx="5647924" cy="3500125"/>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Компиляция Javadoc</a:t>
            </a:r>
          </a:p>
        </p:txBody>
      </p:sp>
      <p:sp>
        <p:nvSpPr>
          <p:cNvPr id="196" name="Shape 196"/>
          <p:cNvSpPr txBox="1"/>
          <p:nvPr>
            <p:ph idx="1" type="body"/>
          </p:nvPr>
        </p:nvSpPr>
        <p:spPr>
          <a:xfrm>
            <a:off x="457200" y="1460499"/>
            <a:ext cx="8229600" cy="511199"/>
          </a:xfrm>
          <a:prstGeom prst="rect">
            <a:avLst/>
          </a:prstGeom>
        </p:spPr>
        <p:txBody>
          <a:bodyPr anchorCtr="0" anchor="t" bIns="91425" lIns="91425" rIns="91425" tIns="91425">
            <a:noAutofit/>
          </a:bodyPr>
          <a:lstStyle/>
          <a:p>
            <a:pPr algn="ctr">
              <a:spcBef>
                <a:spcPts val="0"/>
              </a:spcBef>
              <a:buNone/>
            </a:pPr>
            <a:r>
              <a:rPr lang="en" sz="1200">
                <a:latin typeface="Verdana"/>
                <a:ea typeface="Verdana"/>
                <a:cs typeface="Verdana"/>
                <a:sym typeface="Verdana"/>
              </a:rPr>
              <a:t>javadoc &lt;опции&gt; &lt;список пакетов&gt; &lt;список файлов&gt;</a:t>
            </a:r>
          </a:p>
        </p:txBody>
      </p:sp>
      <p:pic>
        <p:nvPicPr>
          <p:cNvPr id="197" name="Shape 197"/>
          <p:cNvPicPr preferRelativeResize="0"/>
          <p:nvPr/>
        </p:nvPicPr>
        <p:blipFill>
          <a:blip r:embed="rId3">
            <a:alphaModFix/>
          </a:blip>
          <a:stretch>
            <a:fillRect/>
          </a:stretch>
        </p:blipFill>
        <p:spPr>
          <a:xfrm>
            <a:off x="1905368" y="1862899"/>
            <a:ext cx="5148625" cy="3239574"/>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457200" y="205977"/>
            <a:ext cx="8229600" cy="1141499"/>
          </a:xfrm>
          <a:prstGeom prst="rect">
            <a:avLst/>
          </a:prstGeom>
        </p:spPr>
        <p:txBody>
          <a:bodyPr anchorCtr="0" anchor="b" bIns="91425" lIns="91425" rIns="91425" tIns="91425">
            <a:noAutofit/>
          </a:bodyPr>
          <a:lstStyle/>
          <a:p>
            <a:pPr lvl="0">
              <a:spcBef>
                <a:spcPts val="0"/>
              </a:spcBef>
              <a:buNone/>
            </a:pPr>
            <a:r>
              <a:rPr lang="en"/>
              <a:t>Java Code Convention</a:t>
            </a:r>
          </a:p>
        </p:txBody>
      </p:sp>
      <p:sp>
        <p:nvSpPr>
          <p:cNvPr id="203" name="Shape 203"/>
          <p:cNvSpPr txBox="1"/>
          <p:nvPr>
            <p:ph idx="1" type="body"/>
          </p:nvPr>
        </p:nvSpPr>
        <p:spPr>
          <a:xfrm>
            <a:off x="457200" y="1460499"/>
            <a:ext cx="8229600" cy="3465299"/>
          </a:xfrm>
          <a:prstGeom prst="rect">
            <a:avLst/>
          </a:prstGeom>
        </p:spPr>
        <p:txBody>
          <a:bodyPr anchorCtr="0" anchor="t" bIns="91425" lIns="91425" rIns="91425" tIns="91425">
            <a:noAutofit/>
          </a:bodyPr>
          <a:lstStyle/>
          <a:p>
            <a:pPr indent="-304800" lvl="0" marL="457200" rtl="0">
              <a:lnSpc>
                <a:spcPct val="115000"/>
              </a:lnSpc>
              <a:spcBef>
                <a:spcPts val="0"/>
              </a:spcBef>
              <a:buClr>
                <a:schemeClr val="dk2"/>
              </a:buClr>
              <a:buSzPct val="100000"/>
              <a:buFont typeface="Verdana"/>
              <a:buAutoNum type="arabicPeriod"/>
            </a:pPr>
            <a:r>
              <a:rPr lang="en" sz="1200">
                <a:latin typeface="Verdana"/>
                <a:ea typeface="Verdana"/>
                <a:cs typeface="Verdana"/>
                <a:sym typeface="Verdana"/>
              </a:rPr>
              <a:t>Avoid lines longer than 120 characters, since they’re not handled well by many terminals and tools. (4.1)</a:t>
            </a:r>
          </a:p>
          <a:p>
            <a:pPr indent="-304800" lvl="0" marL="457200" rtl="0">
              <a:lnSpc>
                <a:spcPct val="115000"/>
              </a:lnSpc>
              <a:spcBef>
                <a:spcPts val="0"/>
              </a:spcBef>
              <a:buClr>
                <a:schemeClr val="dk2"/>
              </a:buClr>
              <a:buSzPct val="100000"/>
              <a:buFont typeface="Verdana"/>
              <a:buAutoNum type="arabicPeriod"/>
            </a:pPr>
            <a:r>
              <a:rPr lang="en" sz="1200">
                <a:latin typeface="Verdana"/>
                <a:ea typeface="Verdana"/>
                <a:cs typeface="Verdana"/>
                <a:sym typeface="Verdana"/>
              </a:rPr>
              <a:t>When an expression will not fit on a single line, break it according to these general principles:</a:t>
            </a:r>
          </a:p>
          <a:p>
            <a:pPr indent="-304800" lvl="0" marL="457200" rtl="0">
              <a:lnSpc>
                <a:spcPct val="115000"/>
              </a:lnSpc>
              <a:spcBef>
                <a:spcPts val="0"/>
              </a:spcBef>
              <a:buClr>
                <a:schemeClr val="dk2"/>
              </a:buClr>
              <a:buSzPct val="100000"/>
              <a:buFont typeface="Arial"/>
              <a:buChar char="●"/>
            </a:pPr>
            <a:r>
              <a:rPr lang="en" sz="1200">
                <a:latin typeface="Verdana"/>
                <a:ea typeface="Verdana"/>
                <a:cs typeface="Verdana"/>
                <a:sym typeface="Verdana"/>
              </a:rPr>
              <a:t>Break after a comma.</a:t>
            </a:r>
          </a:p>
          <a:p>
            <a:pPr indent="-304800" lvl="0" marL="457200" rtl="0">
              <a:lnSpc>
                <a:spcPct val="115000"/>
              </a:lnSpc>
              <a:spcBef>
                <a:spcPts val="0"/>
              </a:spcBef>
              <a:buClr>
                <a:schemeClr val="dk2"/>
              </a:buClr>
              <a:buSzPct val="100000"/>
              <a:buFont typeface="Arial"/>
              <a:buChar char="●"/>
            </a:pPr>
            <a:r>
              <a:rPr lang="en" sz="1200">
                <a:latin typeface="Verdana"/>
                <a:ea typeface="Verdana"/>
                <a:cs typeface="Verdana"/>
                <a:sym typeface="Verdana"/>
              </a:rPr>
              <a:t>Break before an operator.</a:t>
            </a:r>
          </a:p>
          <a:p>
            <a:pPr indent="-304800" lvl="0" marL="457200" rtl="0">
              <a:lnSpc>
                <a:spcPct val="115000"/>
              </a:lnSpc>
              <a:spcBef>
                <a:spcPts val="0"/>
              </a:spcBef>
              <a:buClr>
                <a:schemeClr val="dk2"/>
              </a:buClr>
              <a:buSzPct val="100000"/>
              <a:buFont typeface="Arial"/>
              <a:buChar char="●"/>
            </a:pPr>
            <a:r>
              <a:rPr lang="en" sz="1200">
                <a:latin typeface="Verdana"/>
                <a:ea typeface="Verdana"/>
                <a:cs typeface="Verdana"/>
                <a:sym typeface="Verdana"/>
              </a:rPr>
              <a:t>Prefer higher-level breaks to lower-level breaks.</a:t>
            </a:r>
          </a:p>
          <a:p>
            <a:pPr indent="-304800" lvl="0" marL="457200" rtl="0">
              <a:lnSpc>
                <a:spcPct val="115000"/>
              </a:lnSpc>
              <a:spcBef>
                <a:spcPts val="0"/>
              </a:spcBef>
              <a:buClr>
                <a:schemeClr val="dk2"/>
              </a:buClr>
              <a:buSzPct val="100000"/>
              <a:buFont typeface="Arial"/>
              <a:buChar char="●"/>
            </a:pPr>
            <a:r>
              <a:rPr lang="en" sz="1200">
                <a:latin typeface="Verdana"/>
                <a:ea typeface="Verdana"/>
                <a:cs typeface="Verdana"/>
                <a:sym typeface="Verdana"/>
              </a:rPr>
              <a:t>Align the new line with the beginning of the expression at the same level on the previous line.</a:t>
            </a:r>
          </a:p>
          <a:p>
            <a:pPr indent="-304800" lvl="0" marL="457200" rtl="0">
              <a:lnSpc>
                <a:spcPct val="115000"/>
              </a:lnSpc>
              <a:spcBef>
                <a:spcPts val="0"/>
              </a:spcBef>
              <a:buClr>
                <a:schemeClr val="dk2"/>
              </a:buClr>
              <a:buSzPct val="100000"/>
              <a:buFont typeface="Arial"/>
              <a:buChar char="●"/>
            </a:pPr>
            <a:r>
              <a:rPr lang="en" sz="1200">
                <a:latin typeface="Verdana"/>
                <a:ea typeface="Verdana"/>
                <a:cs typeface="Verdana"/>
                <a:sym typeface="Verdana"/>
              </a:rPr>
              <a:t>If the above rules lead to confusing code or to code that’s squished up against the right margin, just indent 8 spaces instead.</a:t>
            </a:r>
          </a:p>
          <a:p>
            <a:pPr lvl="0" rtl="0">
              <a:spcBef>
                <a:spcPts val="0"/>
              </a:spcBef>
              <a:buClr>
                <a:srgbClr val="000000"/>
              </a:buClr>
              <a:buSzPct val="91666"/>
              <a:buFont typeface="Arial"/>
              <a:buNone/>
            </a:pPr>
            <a:r>
              <a:rPr lang="en" sz="1200">
                <a:solidFill>
                  <a:schemeClr val="dk1"/>
                </a:solidFill>
                <a:latin typeface="Courier New"/>
                <a:ea typeface="Courier New"/>
                <a:cs typeface="Courier New"/>
                <a:sym typeface="Courier New"/>
              </a:rPr>
              <a:t>function(longExpression1, longExpression2, longExpression3,</a:t>
            </a:r>
          </a:p>
          <a:p>
            <a:pPr lvl="0" rtl="0">
              <a:spcBef>
                <a:spcPts val="0"/>
              </a:spcBef>
              <a:buClr>
                <a:srgbClr val="000000"/>
              </a:buClr>
              <a:buSzPct val="91666"/>
              <a:buFont typeface="Arial"/>
              <a:buNone/>
            </a:pPr>
            <a:r>
              <a:rPr lang="en" sz="1200">
                <a:solidFill>
                  <a:schemeClr val="dk1"/>
                </a:solidFill>
                <a:latin typeface="Courier New"/>
                <a:ea typeface="Courier New"/>
                <a:cs typeface="Courier New"/>
                <a:sym typeface="Courier New"/>
              </a:rPr>
              <a:t>       longExpression4, longExpression5);</a:t>
            </a:r>
          </a:p>
          <a:p>
            <a:pPr lvl="0" rtl="0">
              <a:spcBef>
                <a:spcPts val="0"/>
              </a:spcBef>
              <a:buClr>
                <a:srgbClr val="000000"/>
              </a:buClr>
              <a:buSzPct val="91666"/>
              <a:buFont typeface="Arial"/>
              <a:buNone/>
            </a:pPr>
            <a:r>
              <a:rPr lang="en" sz="1200">
                <a:solidFill>
                  <a:schemeClr val="dk1"/>
                </a:solidFill>
                <a:latin typeface="Courier New"/>
                <a:ea typeface="Courier New"/>
                <a:cs typeface="Courier New"/>
                <a:sym typeface="Courier New"/>
              </a:rPr>
              <a:t>var = function1(longExpression1,</a:t>
            </a:r>
          </a:p>
          <a:p>
            <a:pPr lvl="0" rtl="0">
              <a:spcBef>
                <a:spcPts val="0"/>
              </a:spcBef>
              <a:buClr>
                <a:srgbClr val="000000"/>
              </a:buClr>
              <a:buSzPct val="91666"/>
              <a:buFont typeface="Arial"/>
              <a:buNone/>
            </a:pPr>
            <a:r>
              <a:rPr lang="en" sz="1200">
                <a:solidFill>
                  <a:schemeClr val="dk1"/>
                </a:solidFill>
                <a:latin typeface="Courier New"/>
                <a:ea typeface="Courier New"/>
                <a:cs typeface="Courier New"/>
                <a:sym typeface="Courier New"/>
              </a:rPr>
              <a:t>       function2(longExpression2,</a:t>
            </a:r>
          </a:p>
          <a:p>
            <a:pPr lvl="0" rtl="0">
              <a:spcBef>
                <a:spcPts val="0"/>
              </a:spcBef>
              <a:buClr>
                <a:srgbClr val="000000"/>
              </a:buClr>
              <a:buSzPct val="91666"/>
              <a:buFont typeface="Arial"/>
              <a:buNone/>
            </a:pPr>
            <a:r>
              <a:rPr lang="en" sz="1200">
                <a:solidFill>
                  <a:schemeClr val="dk1"/>
                </a:solidFill>
                <a:latin typeface="Courier New"/>
                <a:ea typeface="Courier New"/>
                <a:cs typeface="Courier New"/>
                <a:sym typeface="Courier New"/>
              </a:rPr>
              <a:t>               longExpression3)); (</a:t>
            </a:r>
            <a:r>
              <a:rPr lang="en" sz="1200">
                <a:solidFill>
                  <a:srgbClr val="0000FF"/>
                </a:solidFill>
                <a:latin typeface="Courier New"/>
                <a:ea typeface="Courier New"/>
                <a:cs typeface="Courier New"/>
                <a:sym typeface="Courier New"/>
              </a:rPr>
              <a:t>4.2</a:t>
            </a:r>
            <a:r>
              <a:rPr lang="en" sz="1200">
                <a:solidFill>
                  <a:schemeClr val="dk1"/>
                </a:solidFill>
                <a:latin typeface="Courier New"/>
                <a:ea typeface="Courier New"/>
                <a:cs typeface="Courier New"/>
                <a:sym typeface="Courier New"/>
              </a:rPr>
              <a:t>)</a:t>
            </a:r>
          </a:p>
          <a:p>
            <a:pPr lvl="0" rtl="0">
              <a:spcBef>
                <a:spcPts val="0"/>
              </a:spcBef>
              <a:buClr>
                <a:schemeClr val="dk1"/>
              </a:buClr>
              <a:buFont typeface="Arial"/>
              <a:buNone/>
            </a:pPr>
            <a:r>
              <a:t/>
            </a:r>
            <a:endParaRPr sz="1200">
              <a:latin typeface="Verdana"/>
              <a:ea typeface="Verdana"/>
              <a:cs typeface="Verdana"/>
              <a:sym typeface="Verdana"/>
            </a:endParaRPr>
          </a:p>
          <a:p>
            <a:pPr lvl="0" rtl="0">
              <a:spcBef>
                <a:spcPts val="0"/>
              </a:spcBef>
              <a:buClr>
                <a:schemeClr val="dk1"/>
              </a:buClr>
              <a:buFont typeface="Arial"/>
              <a:buNone/>
            </a:pPr>
            <a:r>
              <a:t/>
            </a:r>
            <a:endParaRPr sz="1200">
              <a:latin typeface="Verdana"/>
              <a:ea typeface="Verdana"/>
              <a:cs typeface="Verdana"/>
              <a:sym typeface="Verdana"/>
            </a:endParaRPr>
          </a:p>
          <a:p>
            <a:pPr>
              <a:spcBef>
                <a:spcPts val="0"/>
              </a:spcBef>
              <a:buNone/>
            </a:pPr>
            <a:r>
              <a:t/>
            </a:r>
            <a:endParaRPr sz="1200">
              <a:latin typeface="Verdana"/>
              <a:ea typeface="Verdana"/>
              <a:cs typeface="Verdana"/>
              <a:sym typeface="Verdana"/>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Java Code Convention</a:t>
            </a:r>
          </a:p>
        </p:txBody>
      </p:sp>
      <p:sp>
        <p:nvSpPr>
          <p:cNvPr id="209" name="Shape 209"/>
          <p:cNvSpPr txBox="1"/>
          <p:nvPr>
            <p:ph idx="1" type="body"/>
          </p:nvPr>
        </p:nvSpPr>
        <p:spPr>
          <a:xfrm>
            <a:off x="457200" y="1460499"/>
            <a:ext cx="8229600" cy="3465299"/>
          </a:xfrm>
          <a:prstGeom prst="rect">
            <a:avLst/>
          </a:prstGeom>
        </p:spPr>
        <p:txBody>
          <a:bodyPr anchorCtr="0" anchor="t" bIns="91425" lIns="91425" rIns="91425" tIns="91425">
            <a:noAutofit/>
          </a:bodyPr>
          <a:lstStyle/>
          <a:p>
            <a:pPr indent="-304800" lvl="0" marL="457200" rtl="0">
              <a:spcBef>
                <a:spcPts val="0"/>
              </a:spcBef>
              <a:buClr>
                <a:schemeClr val="dk2"/>
              </a:buClr>
              <a:buSzPct val="100000"/>
              <a:buFont typeface="Verdana"/>
              <a:buAutoNum type="arabicPeriod"/>
            </a:pPr>
            <a:r>
              <a:rPr lang="en" sz="1200">
                <a:latin typeface="Verdana"/>
                <a:ea typeface="Verdana"/>
                <a:cs typeface="Verdana"/>
                <a:sym typeface="Verdana"/>
              </a:rPr>
              <a:t>One declaration per line is recommended since it encourages commenting. In other words,</a:t>
            </a:r>
          </a:p>
          <a:p>
            <a:pPr indent="457200" lvl="0" marL="457200" rtl="0">
              <a:spcBef>
                <a:spcPts val="0"/>
              </a:spcBef>
              <a:buClr>
                <a:schemeClr val="dk1"/>
              </a:buClr>
              <a:buSzPct val="91666"/>
              <a:buFont typeface="Arial"/>
              <a:buNone/>
            </a:pPr>
            <a:r>
              <a:rPr lang="en" sz="1200">
                <a:latin typeface="Verdana"/>
                <a:ea typeface="Verdana"/>
                <a:cs typeface="Verdana"/>
                <a:sym typeface="Verdana"/>
              </a:rPr>
              <a:t>int level; // indentation level</a:t>
            </a:r>
          </a:p>
          <a:p>
            <a:pPr indent="457200" lvl="0" marL="457200" rtl="0">
              <a:spcBef>
                <a:spcPts val="0"/>
              </a:spcBef>
              <a:buClr>
                <a:schemeClr val="dk1"/>
              </a:buClr>
              <a:buSzPct val="91666"/>
              <a:buFont typeface="Arial"/>
              <a:buNone/>
            </a:pPr>
            <a:r>
              <a:rPr lang="en" sz="1200">
                <a:latin typeface="Verdana"/>
                <a:ea typeface="Verdana"/>
                <a:cs typeface="Verdana"/>
                <a:sym typeface="Verdana"/>
              </a:rPr>
              <a:t>int size; // size of table (6.1)</a:t>
            </a:r>
          </a:p>
          <a:p>
            <a:pPr indent="-304800" lvl="0" marL="457200" rtl="0">
              <a:spcBef>
                <a:spcPts val="0"/>
              </a:spcBef>
              <a:buClr>
                <a:schemeClr val="dk2"/>
              </a:buClr>
              <a:buSzPct val="100000"/>
              <a:buFont typeface="Verdana"/>
              <a:buAutoNum type="arabicPeriod" startAt="2"/>
            </a:pPr>
            <a:r>
              <a:rPr lang="en" sz="1200">
                <a:latin typeface="Verdana"/>
                <a:ea typeface="Verdana"/>
                <a:cs typeface="Verdana"/>
                <a:sym typeface="Verdana"/>
              </a:rPr>
              <a:t>Each line should contain at most one statement. Example:</a:t>
            </a:r>
          </a:p>
          <a:p>
            <a:pPr indent="457200" lvl="0" marL="457200" rtl="0">
              <a:spcBef>
                <a:spcPts val="0"/>
              </a:spcBef>
              <a:buClr>
                <a:schemeClr val="dk1"/>
              </a:buClr>
              <a:buSzPct val="91666"/>
              <a:buFont typeface="Arial"/>
              <a:buNone/>
            </a:pPr>
            <a:r>
              <a:rPr lang="en" sz="1200">
                <a:latin typeface="Verdana"/>
                <a:ea typeface="Verdana"/>
                <a:cs typeface="Verdana"/>
                <a:sym typeface="Verdana"/>
              </a:rPr>
              <a:t>argv++; argc--; // AVOID! (7.1)</a:t>
            </a:r>
          </a:p>
          <a:p>
            <a:pPr lvl="0" rtl="0">
              <a:spcBef>
                <a:spcPts val="0"/>
              </a:spcBef>
              <a:buClr>
                <a:schemeClr val="dk1"/>
              </a:buClr>
              <a:buSzPct val="91666"/>
              <a:buFont typeface="Arial"/>
              <a:buNone/>
            </a:pPr>
            <a:r>
              <a:rPr b="1" lang="en" sz="1200">
                <a:latin typeface="Verdana"/>
                <a:ea typeface="Verdana"/>
                <a:cs typeface="Verdana"/>
                <a:sym typeface="Verdana"/>
              </a:rPr>
              <a:t>Naming</a:t>
            </a:r>
          </a:p>
          <a:p>
            <a:pPr lvl="0" rtl="0">
              <a:spcBef>
                <a:spcPts val="0"/>
              </a:spcBef>
              <a:buClr>
                <a:schemeClr val="dk1"/>
              </a:buClr>
              <a:buSzPct val="91666"/>
              <a:buFont typeface="Arial"/>
              <a:buNone/>
            </a:pPr>
            <a:r>
              <a:rPr b="1" lang="en" sz="1200">
                <a:latin typeface="Verdana"/>
                <a:ea typeface="Verdana"/>
                <a:cs typeface="Verdana"/>
                <a:sym typeface="Verdana"/>
              </a:rPr>
              <a:t>Class:</a:t>
            </a:r>
            <a:r>
              <a:rPr lang="en" sz="1200">
                <a:latin typeface="Verdana"/>
                <a:ea typeface="Verdana"/>
                <a:cs typeface="Verdana"/>
                <a:sym typeface="Verdana"/>
              </a:rPr>
              <a:t> Class names should be nouns, in mixed case with the first letter of each internal word capitalized. Try to keep your class names simple and descriptive. Use whole words — avoid acronyms and abbreviations (unless the abbreviation is much more widely used than the long form, such as URL or HTML)</a:t>
            </a:r>
          </a:p>
          <a:p>
            <a:pPr lvl="0" rtl="0">
              <a:spcBef>
                <a:spcPts val="0"/>
              </a:spcBef>
              <a:buClr>
                <a:schemeClr val="dk1"/>
              </a:buClr>
              <a:buSzPct val="91666"/>
              <a:buFont typeface="Arial"/>
              <a:buNone/>
            </a:pPr>
            <a:r>
              <a:rPr b="1" lang="en" sz="1200">
                <a:latin typeface="Verdana"/>
                <a:ea typeface="Verdana"/>
                <a:cs typeface="Verdana"/>
                <a:sym typeface="Verdana"/>
              </a:rPr>
              <a:t>Method:</a:t>
            </a:r>
            <a:r>
              <a:rPr lang="en" sz="1200">
                <a:latin typeface="Verdana"/>
                <a:ea typeface="Verdana"/>
                <a:cs typeface="Verdana"/>
                <a:sym typeface="Verdana"/>
              </a:rPr>
              <a:t> Methods should be verbs, in mixed case with the first letter lowercase, with the first letter of each internal word capitalized.</a:t>
            </a:r>
          </a:p>
          <a:p>
            <a:pPr lvl="0" rtl="0">
              <a:spcBef>
                <a:spcPts val="0"/>
              </a:spcBef>
              <a:buClr>
                <a:schemeClr val="dk1"/>
              </a:buClr>
              <a:buSzPct val="91666"/>
              <a:buFont typeface="Arial"/>
              <a:buNone/>
            </a:pPr>
            <a:r>
              <a:rPr b="1" lang="en" sz="1200">
                <a:latin typeface="Verdana"/>
                <a:ea typeface="Verdana"/>
                <a:cs typeface="Verdana"/>
                <a:sym typeface="Verdana"/>
              </a:rPr>
              <a:t>Variables:</a:t>
            </a:r>
            <a:r>
              <a:rPr lang="en" sz="1200">
                <a:latin typeface="Verdana"/>
                <a:ea typeface="Verdana"/>
                <a:cs typeface="Verdana"/>
                <a:sym typeface="Verdana"/>
              </a:rPr>
              <a:t> Variable names should be short yet meaningful. The choice of a variable name should be mnemonic — that is, designed to indicate to the casual observer the intent of its use.</a:t>
            </a:r>
          </a:p>
          <a:p>
            <a:pPr lvl="0" rtl="0">
              <a:spcBef>
                <a:spcPts val="0"/>
              </a:spcBef>
              <a:buClr>
                <a:schemeClr val="dk1"/>
              </a:buClr>
              <a:buFont typeface="Arial"/>
              <a:buNone/>
            </a:pPr>
            <a:r>
              <a:t/>
            </a:r>
            <a:endParaRPr sz="1200">
              <a:latin typeface="Verdana"/>
              <a:ea typeface="Verdana"/>
              <a:cs typeface="Verdana"/>
              <a:sym typeface="Verdana"/>
            </a:endParaRPr>
          </a:p>
          <a:p>
            <a:pPr>
              <a:spcBef>
                <a:spcPts val="0"/>
              </a:spcBef>
              <a:buNone/>
            </a:pPr>
            <a:r>
              <a:t/>
            </a:r>
            <a:endParaRPr sz="1200">
              <a:latin typeface="Verdana"/>
              <a:ea typeface="Verdana"/>
              <a:cs typeface="Verdana"/>
              <a:sym typeface="Verdana"/>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Вопросы</a:t>
            </a:r>
          </a:p>
        </p:txBody>
      </p:sp>
      <p:pic>
        <p:nvPicPr>
          <p:cNvPr id="215" name="Shape 215"/>
          <p:cNvPicPr preferRelativeResize="0"/>
          <p:nvPr/>
        </p:nvPicPr>
        <p:blipFill>
          <a:blip r:embed="rId3">
            <a:alphaModFix/>
          </a:blip>
          <a:stretch>
            <a:fillRect/>
          </a:stretch>
        </p:blipFill>
        <p:spPr>
          <a:xfrm>
            <a:off x="825500" y="1444875"/>
            <a:ext cx="7493000" cy="326390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x="0" y="0"/>
          <a:ext cx="0" cy="0"/>
          <a:chOff x="0" y="0"/>
          <a:chExt cx="0" cy="0"/>
        </a:xfrm>
      </p:grpSpPr>
      <p:sp>
        <p:nvSpPr>
          <p:cNvPr id="48" name="Shape 48"/>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sz="4000"/>
              <a:t>Абстрактные методы и классы</a:t>
            </a:r>
          </a:p>
        </p:txBody>
      </p:sp>
      <p:sp>
        <p:nvSpPr>
          <p:cNvPr id="49" name="Shape 49"/>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latin typeface="Verdana"/>
                <a:ea typeface="Verdana"/>
                <a:cs typeface="Verdana"/>
                <a:sym typeface="Verdana"/>
              </a:rPr>
              <a:t>Абстрактный класс необходим тогда, когда нужно оперировать набором классов через общий интерфейс.</a:t>
            </a:r>
          </a:p>
          <a:p>
            <a:pPr lvl="0" rtl="0">
              <a:spcBef>
                <a:spcPts val="0"/>
              </a:spcBef>
              <a:buClr>
                <a:schemeClr val="dk1"/>
              </a:buClr>
              <a:buFont typeface="Arial"/>
              <a:buNone/>
            </a:pPr>
            <a:r>
              <a:t/>
            </a:r>
            <a:endParaRPr sz="1200">
              <a:latin typeface="Verdana"/>
              <a:ea typeface="Verdana"/>
              <a:cs typeface="Verdana"/>
              <a:sym typeface="Verdana"/>
            </a:endParaRPr>
          </a:p>
          <a:p>
            <a:pPr lvl="0" rtl="0">
              <a:spcBef>
                <a:spcPts val="0"/>
              </a:spcBef>
              <a:buClr>
                <a:schemeClr val="dk1"/>
              </a:buClr>
              <a:buSzPct val="91666"/>
              <a:buFont typeface="Arial"/>
              <a:buNone/>
            </a:pPr>
            <a:r>
              <a:rPr lang="en" sz="1200">
                <a:latin typeface="Verdana"/>
                <a:ea typeface="Verdana"/>
                <a:cs typeface="Verdana"/>
                <a:sym typeface="Verdana"/>
              </a:rPr>
              <a:t>У абстрактного метода отсутствует реализация и выглядит он следующим образом:</a:t>
            </a:r>
          </a:p>
          <a:p>
            <a:pPr lvl="0" rtl="0">
              <a:spcBef>
                <a:spcPts val="0"/>
              </a:spcBef>
              <a:buNone/>
            </a:pPr>
            <a:r>
              <a:rPr b="1" lang="en" sz="1200">
                <a:solidFill>
                  <a:srgbClr val="000080"/>
                </a:solidFill>
                <a:latin typeface="Courier New"/>
                <a:ea typeface="Courier New"/>
                <a:cs typeface="Courier New"/>
                <a:sym typeface="Courier New"/>
              </a:rPr>
              <a:t>abstract class </a:t>
            </a:r>
            <a:r>
              <a:rPr lang="en" sz="1200">
                <a:solidFill>
                  <a:schemeClr val="dk1"/>
                </a:solidFill>
                <a:latin typeface="Courier New"/>
                <a:ea typeface="Courier New"/>
                <a:cs typeface="Courier New"/>
                <a:sym typeface="Courier New"/>
              </a:rPr>
              <a:t>Comparable {</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public abstract int </a:t>
            </a:r>
            <a:r>
              <a:rPr lang="en" sz="1200">
                <a:solidFill>
                  <a:schemeClr val="dk1"/>
                </a:solidFill>
                <a:latin typeface="Courier New"/>
                <a:ea typeface="Courier New"/>
                <a:cs typeface="Courier New"/>
                <a:sym typeface="Courier New"/>
              </a:rPr>
              <a:t>comparaTo(Object obj);</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a:t>
            </a:r>
          </a:p>
          <a:p>
            <a:pPr lvl="0" rtl="0">
              <a:spcBef>
                <a:spcPts val="0"/>
              </a:spcBef>
              <a:buClr>
                <a:schemeClr val="dk1"/>
              </a:buClr>
              <a:buFont typeface="Arial"/>
              <a:buNone/>
            </a:pPr>
            <a:r>
              <a:t/>
            </a:r>
            <a:endParaRPr sz="1200">
              <a:latin typeface="Verdana"/>
              <a:ea typeface="Verdana"/>
              <a:cs typeface="Verdana"/>
              <a:sym typeface="Verdana"/>
            </a:endParaRPr>
          </a:p>
          <a:p>
            <a:pPr lvl="0" rtl="0">
              <a:spcBef>
                <a:spcPts val="0"/>
              </a:spcBef>
              <a:buClr>
                <a:schemeClr val="dk1"/>
              </a:buClr>
              <a:buSzPct val="91666"/>
              <a:buFont typeface="Arial"/>
              <a:buNone/>
            </a:pPr>
            <a:r>
              <a:rPr lang="en" sz="1200">
                <a:latin typeface="Verdana"/>
                <a:ea typeface="Verdana"/>
                <a:cs typeface="Verdana"/>
                <a:sym typeface="Verdana"/>
              </a:rPr>
              <a:t>Класс, который имеет хотя бы один абстрактный метод, сам становится абстрактным.</a:t>
            </a:r>
          </a:p>
          <a:p>
            <a:pPr lvl="0" rtl="0">
              <a:spcBef>
                <a:spcPts val="0"/>
              </a:spcBef>
              <a:buClr>
                <a:schemeClr val="dk1"/>
              </a:buClr>
              <a:buFont typeface="Arial"/>
              <a:buNone/>
            </a:pPr>
            <a:r>
              <a:t/>
            </a:r>
            <a:endParaRPr sz="1200">
              <a:latin typeface="Verdana"/>
              <a:ea typeface="Verdana"/>
              <a:cs typeface="Verdana"/>
              <a:sym typeface="Verdana"/>
            </a:endParaRPr>
          </a:p>
          <a:p>
            <a:pPr lvl="0" rtl="0">
              <a:spcBef>
                <a:spcPts val="0"/>
              </a:spcBef>
              <a:buClr>
                <a:schemeClr val="dk1"/>
              </a:buClr>
              <a:buSzPct val="91666"/>
              <a:buFont typeface="Arial"/>
              <a:buNone/>
            </a:pPr>
            <a:r>
              <a:rPr lang="en" sz="1200">
                <a:latin typeface="Verdana"/>
                <a:ea typeface="Verdana"/>
                <a:cs typeface="Verdana"/>
                <a:sym typeface="Verdana"/>
              </a:rPr>
              <a:t>Экземпляры абстрактного класса создавать в программе нельзя, такие классы служат только для наследования.</a:t>
            </a:r>
          </a:p>
          <a:p>
            <a:pPr lvl="0" rtl="0">
              <a:spcBef>
                <a:spcPts val="0"/>
              </a:spcBef>
              <a:buClr>
                <a:schemeClr val="dk1"/>
              </a:buClr>
              <a:buFont typeface="Arial"/>
              <a:buNone/>
            </a:pPr>
            <a:r>
              <a:t/>
            </a:r>
            <a:endParaRPr sz="1200">
              <a:latin typeface="Verdana"/>
              <a:ea typeface="Verdana"/>
              <a:cs typeface="Verdana"/>
              <a:sym typeface="Verdana"/>
            </a:endParaRPr>
          </a:p>
          <a:p>
            <a:pPr>
              <a:spcBef>
                <a:spcPts val="0"/>
              </a:spcBef>
              <a:buNone/>
            </a:pPr>
            <a:r>
              <a:t/>
            </a:r>
            <a:endParaRPr sz="1200">
              <a:latin typeface="Verdana"/>
              <a:ea typeface="Verdana"/>
              <a:cs typeface="Verdana"/>
              <a:sym typeface="Verdana"/>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Пример</a:t>
            </a:r>
          </a:p>
        </p:txBody>
      </p:sp>
      <p:sp>
        <p:nvSpPr>
          <p:cNvPr id="55" name="Shape 55"/>
          <p:cNvSpPr txBox="1"/>
          <p:nvPr>
            <p:ph idx="1" type="body"/>
          </p:nvPr>
        </p:nvSpPr>
        <p:spPr>
          <a:xfrm>
            <a:off x="457200" y="1460500"/>
            <a:ext cx="5141399" cy="3465299"/>
          </a:xfrm>
          <a:prstGeom prst="rect">
            <a:avLst/>
          </a:prstGeom>
        </p:spPr>
        <p:txBody>
          <a:bodyPr anchorCtr="0" anchor="t" bIns="91425" lIns="91425" rIns="91425" tIns="91425">
            <a:noAutofit/>
          </a:bodyPr>
          <a:lstStyle/>
          <a:p>
            <a:pPr lvl="0" rtl="0">
              <a:spcBef>
                <a:spcPts val="0"/>
              </a:spcBef>
              <a:buClr>
                <a:schemeClr val="dk1"/>
              </a:buClr>
              <a:buSzPct val="122222"/>
              <a:buFont typeface="Arial"/>
              <a:buNone/>
            </a:pPr>
            <a:r>
              <a:rPr b="1" lang="en" sz="900">
                <a:solidFill>
                  <a:srgbClr val="000080"/>
                </a:solidFill>
                <a:latin typeface="Courier New"/>
                <a:ea typeface="Courier New"/>
                <a:cs typeface="Courier New"/>
                <a:sym typeface="Courier New"/>
              </a:rPr>
              <a:t>public abstract class </a:t>
            </a:r>
            <a:r>
              <a:rPr lang="en" sz="900">
                <a:solidFill>
                  <a:schemeClr val="dk1"/>
                </a:solidFill>
                <a:latin typeface="Courier New"/>
                <a:ea typeface="Courier New"/>
                <a:cs typeface="Courier New"/>
                <a:sym typeface="Courier New"/>
              </a:rPr>
              <a:t>BaseCommand {</a:t>
            </a:r>
          </a:p>
          <a:p>
            <a:pPr lvl="0" rtl="0">
              <a:spcBef>
                <a:spcPts val="0"/>
              </a:spcBef>
              <a:buClr>
                <a:schemeClr val="dk1"/>
              </a:buClr>
              <a:buSzPct val="122222"/>
              <a:buFont typeface="Arial"/>
              <a:buNone/>
            </a:pPr>
            <a:r>
              <a:rPr lang="en" sz="900">
                <a:solidFill>
                  <a:schemeClr val="dk1"/>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public static final </a:t>
            </a:r>
            <a:r>
              <a:rPr lang="en" sz="900">
                <a:solidFill>
                  <a:schemeClr val="dk1"/>
                </a:solidFill>
                <a:latin typeface="Courier New"/>
                <a:ea typeface="Courier New"/>
                <a:cs typeface="Courier New"/>
                <a:sym typeface="Courier New"/>
              </a:rPr>
              <a:t>Logger </a:t>
            </a:r>
            <a:r>
              <a:rPr b="1" i="1" lang="en" sz="900">
                <a:solidFill>
                  <a:srgbClr val="660E7A"/>
                </a:solidFill>
                <a:latin typeface="Courier New"/>
                <a:ea typeface="Courier New"/>
                <a:cs typeface="Courier New"/>
                <a:sym typeface="Courier New"/>
              </a:rPr>
              <a:t>log </a:t>
            </a:r>
            <a:r>
              <a:rPr lang="en" sz="900">
                <a:solidFill>
                  <a:schemeClr val="dk1"/>
                </a:solidFill>
                <a:latin typeface="Courier New"/>
                <a:ea typeface="Courier New"/>
                <a:cs typeface="Courier New"/>
                <a:sym typeface="Courier New"/>
              </a:rPr>
              <a:t>= Logger.</a:t>
            </a:r>
            <a:r>
              <a:rPr i="1" lang="en" sz="900">
                <a:solidFill>
                  <a:schemeClr val="dk1"/>
                </a:solidFill>
                <a:latin typeface="Courier New"/>
                <a:ea typeface="Courier New"/>
                <a:cs typeface="Courier New"/>
                <a:sym typeface="Courier New"/>
              </a:rPr>
              <a:t>getLogger</a:t>
            </a:r>
            <a:r>
              <a:rPr lang="en" sz="900">
                <a:solidFill>
                  <a:schemeClr val="dk1"/>
                </a:solidFill>
                <a:latin typeface="Courier New"/>
                <a:ea typeface="Courier New"/>
                <a:cs typeface="Courier New"/>
                <a:sym typeface="Courier New"/>
              </a:rPr>
              <a:t>(BaseCommand.</a:t>
            </a:r>
            <a:r>
              <a:rPr b="1" lang="en" sz="900">
                <a:solidFill>
                  <a:srgbClr val="000080"/>
                </a:solidFill>
                <a:latin typeface="Courier New"/>
                <a:ea typeface="Courier New"/>
                <a:cs typeface="Courier New"/>
                <a:sym typeface="Courier New"/>
              </a:rPr>
              <a:t>class</a:t>
            </a:r>
            <a:r>
              <a:rPr lang="en" sz="900">
                <a:solidFill>
                  <a:schemeClr val="dk1"/>
                </a:solidFill>
                <a:latin typeface="Courier New"/>
                <a:ea typeface="Courier New"/>
                <a:cs typeface="Courier New"/>
                <a:sym typeface="Courier New"/>
              </a:rPr>
              <a:t>);</a:t>
            </a:r>
          </a:p>
          <a:p>
            <a:pPr lvl="0" rtl="0">
              <a:spcBef>
                <a:spcPts val="0"/>
              </a:spcBef>
              <a:buClr>
                <a:schemeClr val="dk1"/>
              </a:buClr>
              <a:buSzPct val="122222"/>
              <a:buFont typeface="Arial"/>
              <a:buNone/>
            </a:pPr>
            <a:r>
              <a:rPr lang="en" sz="900">
                <a:solidFill>
                  <a:schemeClr val="dk1"/>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private final </a:t>
            </a:r>
            <a:r>
              <a:rPr lang="en" sz="900">
                <a:solidFill>
                  <a:schemeClr val="dk1"/>
                </a:solidFill>
                <a:latin typeface="Courier New"/>
                <a:ea typeface="Courier New"/>
                <a:cs typeface="Courier New"/>
                <a:sym typeface="Courier New"/>
              </a:rPr>
              <a:t>CommandContext </a:t>
            </a:r>
            <a:r>
              <a:rPr b="1" lang="en" sz="900">
                <a:solidFill>
                  <a:srgbClr val="660E7A"/>
                </a:solidFill>
                <a:latin typeface="Courier New"/>
                <a:ea typeface="Courier New"/>
                <a:cs typeface="Courier New"/>
                <a:sym typeface="Courier New"/>
              </a:rPr>
              <a:t>context</a:t>
            </a:r>
            <a:r>
              <a:rPr lang="en" sz="900">
                <a:solidFill>
                  <a:schemeClr val="dk1"/>
                </a:solidFill>
                <a:latin typeface="Courier New"/>
                <a:ea typeface="Courier New"/>
                <a:cs typeface="Courier New"/>
                <a:sym typeface="Courier New"/>
              </a:rPr>
              <a:t>;</a:t>
            </a:r>
          </a:p>
          <a:p>
            <a:pPr lvl="0" rtl="0">
              <a:spcBef>
                <a:spcPts val="0"/>
              </a:spcBef>
              <a:buClr>
                <a:schemeClr val="dk1"/>
              </a:buClr>
              <a:buSzPct val="122222"/>
              <a:buFont typeface="Arial"/>
              <a:buNone/>
            </a:pPr>
            <a:r>
              <a:rPr lang="en" sz="900">
                <a:solidFill>
                  <a:schemeClr val="dk1"/>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protected final </a:t>
            </a:r>
            <a:r>
              <a:rPr lang="en" sz="900">
                <a:solidFill>
                  <a:schemeClr val="dk1"/>
                </a:solidFill>
                <a:latin typeface="Courier New"/>
                <a:ea typeface="Courier New"/>
                <a:cs typeface="Courier New"/>
                <a:sym typeface="Courier New"/>
              </a:rPr>
              <a:t>List </a:t>
            </a:r>
            <a:r>
              <a:rPr b="1" lang="en" sz="900">
                <a:solidFill>
                  <a:srgbClr val="660E7A"/>
                </a:solidFill>
                <a:latin typeface="Courier New"/>
                <a:ea typeface="Courier New"/>
                <a:cs typeface="Courier New"/>
                <a:sym typeface="Courier New"/>
              </a:rPr>
              <a:t>errors</a:t>
            </a:r>
            <a:r>
              <a:rPr lang="en" sz="900">
                <a:solidFill>
                  <a:schemeClr val="dk1"/>
                </a:solidFill>
                <a:latin typeface="Courier New"/>
                <a:ea typeface="Courier New"/>
                <a:cs typeface="Courier New"/>
                <a:sym typeface="Courier New"/>
              </a:rPr>
              <a:t>;</a:t>
            </a:r>
          </a:p>
          <a:p>
            <a:pPr lvl="0" rtl="0">
              <a:spcBef>
                <a:spcPts val="0"/>
              </a:spcBef>
              <a:buClr>
                <a:schemeClr val="dk1"/>
              </a:buClr>
              <a:buSzPct val="122222"/>
              <a:buFont typeface="Arial"/>
              <a:buNone/>
            </a:pPr>
            <a:r>
              <a:rPr lang="en" sz="900">
                <a:solidFill>
                  <a:schemeClr val="dk1"/>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private void </a:t>
            </a:r>
            <a:r>
              <a:rPr lang="en" sz="900">
                <a:solidFill>
                  <a:schemeClr val="dk1"/>
                </a:solidFill>
                <a:latin typeface="Courier New"/>
                <a:ea typeface="Courier New"/>
                <a:cs typeface="Courier New"/>
                <a:sym typeface="Courier New"/>
              </a:rPr>
              <a:t>process() {</a:t>
            </a:r>
          </a:p>
          <a:p>
            <a:pPr lvl="0" rtl="0">
              <a:spcBef>
                <a:spcPts val="0"/>
              </a:spcBef>
              <a:buClr>
                <a:schemeClr val="dk1"/>
              </a:buClr>
              <a:buSzPct val="122222"/>
              <a:buFont typeface="Arial"/>
              <a:buNone/>
            </a:pPr>
            <a:r>
              <a:rPr lang="en" sz="900">
                <a:solidFill>
                  <a:schemeClr val="dk1"/>
                </a:solidFill>
                <a:latin typeface="Courier New"/>
                <a:ea typeface="Courier New"/>
                <a:cs typeface="Courier New"/>
                <a:sym typeface="Courier New"/>
              </a:rPr>
              <a:t>       init();</a:t>
            </a:r>
          </a:p>
          <a:p>
            <a:pPr lvl="0" rtl="0">
              <a:spcBef>
                <a:spcPts val="0"/>
              </a:spcBef>
              <a:buClr>
                <a:schemeClr val="dk1"/>
              </a:buClr>
              <a:buSzPct val="122222"/>
              <a:buFont typeface="Arial"/>
              <a:buNone/>
            </a:pPr>
            <a:r>
              <a:rPr lang="en" sz="900">
                <a:solidFill>
                  <a:schemeClr val="dk1"/>
                </a:solidFill>
                <a:latin typeface="Courier New"/>
                <a:ea typeface="Courier New"/>
                <a:cs typeface="Courier New"/>
                <a:sym typeface="Courier New"/>
              </a:rPr>
              <a:t>       prepare();</a:t>
            </a:r>
          </a:p>
          <a:p>
            <a:pPr lvl="0" rtl="0">
              <a:spcBef>
                <a:spcPts val="0"/>
              </a:spcBef>
              <a:buClr>
                <a:schemeClr val="dk1"/>
              </a:buClr>
              <a:buSzPct val="122222"/>
              <a:buFont typeface="Arial"/>
              <a:buNone/>
            </a:pPr>
            <a:r>
              <a:rPr lang="en" sz="900">
                <a:solidFill>
                  <a:schemeClr val="dk1"/>
                </a:solidFill>
                <a:latin typeface="Courier New"/>
                <a:ea typeface="Courier New"/>
                <a:cs typeface="Courier New"/>
                <a:sym typeface="Courier New"/>
              </a:rPr>
              <a:t>       process1();</a:t>
            </a:r>
          </a:p>
          <a:p>
            <a:pPr lvl="0" rtl="0">
              <a:spcBef>
                <a:spcPts val="0"/>
              </a:spcBef>
              <a:buClr>
                <a:schemeClr val="dk1"/>
              </a:buClr>
              <a:buSzPct val="122222"/>
              <a:buFont typeface="Arial"/>
              <a:buNone/>
            </a:pPr>
            <a:r>
              <a:rPr lang="en" sz="900">
                <a:solidFill>
                  <a:schemeClr val="dk1"/>
                </a:solidFill>
                <a:latin typeface="Courier New"/>
                <a:ea typeface="Courier New"/>
                <a:cs typeface="Courier New"/>
                <a:sym typeface="Courier New"/>
              </a:rPr>
              <a:t>       process2();</a:t>
            </a:r>
          </a:p>
          <a:p>
            <a:pPr lvl="0" rtl="0">
              <a:spcBef>
                <a:spcPts val="0"/>
              </a:spcBef>
              <a:buClr>
                <a:schemeClr val="dk1"/>
              </a:buClr>
              <a:buSzPct val="122222"/>
              <a:buFont typeface="Arial"/>
              <a:buNone/>
            </a:pPr>
            <a:r>
              <a:rPr lang="en" sz="900">
                <a:solidFill>
                  <a:schemeClr val="dk1"/>
                </a:solidFill>
                <a:latin typeface="Courier New"/>
                <a:ea typeface="Courier New"/>
                <a:cs typeface="Courier New"/>
                <a:sym typeface="Courier New"/>
              </a:rPr>
              <a:t>       dump();</a:t>
            </a:r>
          </a:p>
          <a:p>
            <a:pPr lvl="0" rtl="0">
              <a:spcBef>
                <a:spcPts val="0"/>
              </a:spcBef>
              <a:buClr>
                <a:schemeClr val="dk1"/>
              </a:buClr>
              <a:buSzPct val="122222"/>
              <a:buFont typeface="Arial"/>
              <a:buNone/>
            </a:pPr>
            <a:r>
              <a:rPr lang="en" sz="900">
                <a:solidFill>
                  <a:schemeClr val="dk1"/>
                </a:solidFill>
                <a:latin typeface="Courier New"/>
                <a:ea typeface="Courier New"/>
                <a:cs typeface="Courier New"/>
                <a:sym typeface="Courier New"/>
              </a:rPr>
              <a:t>       process3();</a:t>
            </a:r>
          </a:p>
          <a:p>
            <a:pPr lvl="0" rtl="0">
              <a:spcBef>
                <a:spcPts val="0"/>
              </a:spcBef>
              <a:buClr>
                <a:schemeClr val="dk1"/>
              </a:buClr>
              <a:buSzPct val="122222"/>
              <a:buFont typeface="Arial"/>
              <a:buNone/>
            </a:pPr>
            <a:r>
              <a:rPr lang="en" sz="900">
                <a:solidFill>
                  <a:schemeClr val="dk1"/>
                </a:solidFill>
                <a:latin typeface="Courier New"/>
                <a:ea typeface="Courier New"/>
                <a:cs typeface="Courier New"/>
                <a:sym typeface="Courier New"/>
              </a:rPr>
              <a:t>       finish();</a:t>
            </a:r>
          </a:p>
          <a:p>
            <a:pPr lvl="0" rtl="0">
              <a:spcBef>
                <a:spcPts val="0"/>
              </a:spcBef>
              <a:buClr>
                <a:schemeClr val="dk1"/>
              </a:buClr>
              <a:buSzPct val="122222"/>
              <a:buFont typeface="Arial"/>
              <a:buNone/>
            </a:pPr>
            <a:r>
              <a:rPr lang="en" sz="900">
                <a:solidFill>
                  <a:schemeClr val="dk1"/>
                </a:solidFill>
                <a:latin typeface="Courier New"/>
                <a:ea typeface="Courier New"/>
                <a:cs typeface="Courier New"/>
                <a:sym typeface="Courier New"/>
              </a:rPr>
              <a:t>   }</a:t>
            </a:r>
          </a:p>
          <a:p>
            <a:pPr lvl="0">
              <a:spcBef>
                <a:spcPts val="0"/>
              </a:spcBef>
              <a:buNone/>
            </a:pPr>
            <a:r>
              <a:rPr lang="en" sz="900">
                <a:solidFill>
                  <a:schemeClr val="dk1"/>
                </a:solidFill>
                <a:latin typeface="Courier New"/>
                <a:ea typeface="Courier New"/>
                <a:cs typeface="Courier New"/>
                <a:sym typeface="Courier New"/>
              </a:rPr>
              <a:t>  </a:t>
            </a:r>
          </a:p>
        </p:txBody>
      </p:sp>
      <p:sp>
        <p:nvSpPr>
          <p:cNvPr id="56" name="Shape 56"/>
          <p:cNvSpPr txBox="1"/>
          <p:nvPr/>
        </p:nvSpPr>
        <p:spPr>
          <a:xfrm>
            <a:off x="5598600" y="1460500"/>
            <a:ext cx="3000000" cy="3000000"/>
          </a:xfrm>
          <a:prstGeom prst="rect">
            <a:avLst/>
          </a:prstGeom>
          <a:noFill/>
          <a:ln>
            <a:noFill/>
          </a:ln>
        </p:spPr>
        <p:txBody>
          <a:bodyPr anchorCtr="0" anchor="ctr" bIns="91425" lIns="91425" rIns="91425" tIns="91425">
            <a:noAutofit/>
          </a:bodyPr>
          <a:lstStyle/>
          <a:p>
            <a:pPr lvl="0" rtl="0">
              <a:spcBef>
                <a:spcPts val="600"/>
              </a:spcBef>
              <a:buNone/>
            </a:pPr>
            <a:r>
              <a:rPr lang="en" sz="900">
                <a:solidFill>
                  <a:schemeClr val="dk1"/>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protected abstract void </a:t>
            </a:r>
            <a:r>
              <a:rPr lang="en" sz="900">
                <a:solidFill>
                  <a:schemeClr val="dk1"/>
                </a:solidFill>
                <a:latin typeface="Courier New"/>
                <a:ea typeface="Courier New"/>
                <a:cs typeface="Courier New"/>
                <a:sym typeface="Courier New"/>
              </a:rPr>
              <a:t>init();</a:t>
            </a:r>
          </a:p>
          <a:p>
            <a:pPr lvl="0" rtl="0">
              <a:spcBef>
                <a:spcPts val="600"/>
              </a:spcBef>
              <a:buNone/>
            </a:pPr>
            <a:r>
              <a:rPr lang="en" sz="900">
                <a:solidFill>
                  <a:schemeClr val="dk1"/>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protected abstract void </a:t>
            </a:r>
            <a:r>
              <a:rPr lang="en" sz="900">
                <a:solidFill>
                  <a:schemeClr val="dk1"/>
                </a:solidFill>
                <a:latin typeface="Courier New"/>
                <a:ea typeface="Courier New"/>
                <a:cs typeface="Courier New"/>
                <a:sym typeface="Courier New"/>
              </a:rPr>
              <a:t>prepare();</a:t>
            </a:r>
          </a:p>
          <a:p>
            <a:pPr lvl="0" rtl="0">
              <a:spcBef>
                <a:spcPts val="600"/>
              </a:spcBef>
              <a:buNone/>
            </a:pPr>
            <a:r>
              <a:rPr lang="en" sz="900">
                <a:solidFill>
                  <a:schemeClr val="dk1"/>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protected abstract void </a:t>
            </a:r>
            <a:r>
              <a:rPr lang="en" sz="900">
                <a:solidFill>
                  <a:schemeClr val="dk1"/>
                </a:solidFill>
                <a:latin typeface="Courier New"/>
                <a:ea typeface="Courier New"/>
                <a:cs typeface="Courier New"/>
                <a:sym typeface="Courier New"/>
              </a:rPr>
              <a:t>process1();</a:t>
            </a:r>
          </a:p>
          <a:p>
            <a:pPr lvl="0" rtl="0">
              <a:spcBef>
                <a:spcPts val="600"/>
              </a:spcBef>
              <a:buNone/>
            </a:pPr>
            <a:r>
              <a:rPr lang="en" sz="900">
                <a:solidFill>
                  <a:schemeClr val="dk1"/>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protected abstract void </a:t>
            </a:r>
            <a:r>
              <a:rPr lang="en" sz="900">
                <a:solidFill>
                  <a:schemeClr val="dk1"/>
                </a:solidFill>
                <a:latin typeface="Courier New"/>
                <a:ea typeface="Courier New"/>
                <a:cs typeface="Courier New"/>
                <a:sym typeface="Courier New"/>
              </a:rPr>
              <a:t>process2();</a:t>
            </a:r>
          </a:p>
          <a:p>
            <a:pPr lvl="0" rtl="0">
              <a:spcBef>
                <a:spcPts val="600"/>
              </a:spcBef>
              <a:buNone/>
            </a:pPr>
            <a:r>
              <a:rPr lang="en" sz="900">
                <a:solidFill>
                  <a:schemeClr val="dk1"/>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protected abstract void </a:t>
            </a:r>
            <a:r>
              <a:rPr lang="en" sz="900">
                <a:solidFill>
                  <a:schemeClr val="dk1"/>
                </a:solidFill>
                <a:latin typeface="Courier New"/>
                <a:ea typeface="Courier New"/>
                <a:cs typeface="Courier New"/>
                <a:sym typeface="Courier New"/>
              </a:rPr>
              <a:t>dump();</a:t>
            </a:r>
          </a:p>
          <a:p>
            <a:pPr lvl="0" rtl="0">
              <a:spcBef>
                <a:spcPts val="600"/>
              </a:spcBef>
              <a:buNone/>
            </a:pPr>
            <a:r>
              <a:rPr lang="en" sz="900">
                <a:solidFill>
                  <a:schemeClr val="dk1"/>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protected abstract void </a:t>
            </a:r>
            <a:r>
              <a:rPr lang="en" sz="900">
                <a:solidFill>
                  <a:schemeClr val="dk1"/>
                </a:solidFill>
                <a:latin typeface="Courier New"/>
                <a:ea typeface="Courier New"/>
                <a:cs typeface="Courier New"/>
                <a:sym typeface="Courier New"/>
              </a:rPr>
              <a:t>process3();</a:t>
            </a:r>
          </a:p>
          <a:p>
            <a:pPr lvl="0" rtl="0">
              <a:spcBef>
                <a:spcPts val="600"/>
              </a:spcBef>
              <a:buNone/>
            </a:pPr>
            <a:r>
              <a:rPr lang="en" sz="900">
                <a:solidFill>
                  <a:schemeClr val="dk1"/>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protected abstract void </a:t>
            </a:r>
            <a:r>
              <a:rPr lang="en" sz="900">
                <a:solidFill>
                  <a:schemeClr val="dk1"/>
                </a:solidFill>
                <a:latin typeface="Courier New"/>
                <a:ea typeface="Courier New"/>
                <a:cs typeface="Courier New"/>
                <a:sym typeface="Courier New"/>
              </a:rPr>
              <a:t>finish();</a:t>
            </a:r>
          </a:p>
          <a:p>
            <a:pPr lvl="0" rtl="0">
              <a:spcBef>
                <a:spcPts val="600"/>
              </a:spcBef>
              <a:buNone/>
            </a:pPr>
            <a:r>
              <a:t/>
            </a:r>
            <a:endParaRPr sz="900">
              <a:solidFill>
                <a:schemeClr val="dk1"/>
              </a:solidFill>
              <a:latin typeface="Courier New"/>
              <a:ea typeface="Courier New"/>
              <a:cs typeface="Courier New"/>
              <a:sym typeface="Courier New"/>
            </a:endParaRPr>
          </a:p>
          <a:p>
            <a:pPr lvl="0" rtl="0">
              <a:spcBef>
                <a:spcPts val="600"/>
              </a:spcBef>
              <a:buNone/>
            </a:pPr>
            <a:r>
              <a:rPr lang="en" sz="900">
                <a:solidFill>
                  <a:schemeClr val="dk1"/>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public final void </a:t>
            </a:r>
            <a:r>
              <a:rPr lang="en" sz="900">
                <a:solidFill>
                  <a:schemeClr val="dk1"/>
                </a:solidFill>
                <a:latin typeface="Courier New"/>
                <a:ea typeface="Courier New"/>
                <a:cs typeface="Courier New"/>
                <a:sym typeface="Courier New"/>
              </a:rPr>
              <a:t>run() {</a:t>
            </a:r>
          </a:p>
          <a:p>
            <a:pPr lvl="0" rtl="0">
              <a:spcBef>
                <a:spcPts val="600"/>
              </a:spcBef>
              <a:buNone/>
            </a:pPr>
            <a:r>
              <a:rPr lang="en" sz="900">
                <a:solidFill>
                  <a:schemeClr val="dk1"/>
                </a:solidFill>
                <a:latin typeface="Courier New"/>
                <a:ea typeface="Courier New"/>
                <a:cs typeface="Courier New"/>
                <a:sym typeface="Courier New"/>
              </a:rPr>
              <a:t>       process();</a:t>
            </a:r>
          </a:p>
          <a:p>
            <a:pPr lvl="0" rtl="0">
              <a:spcBef>
                <a:spcPts val="600"/>
              </a:spcBef>
              <a:buNone/>
            </a:pPr>
            <a:r>
              <a:rPr lang="en" sz="900">
                <a:solidFill>
                  <a:schemeClr val="dk1"/>
                </a:solidFill>
                <a:latin typeface="Courier New"/>
                <a:ea typeface="Courier New"/>
                <a:cs typeface="Courier New"/>
                <a:sym typeface="Courier New"/>
              </a:rPr>
              <a:t>   }</a:t>
            </a:r>
          </a:p>
          <a:p>
            <a:pPr lvl="0" rtl="0">
              <a:spcBef>
                <a:spcPts val="600"/>
              </a:spcBef>
              <a:buNone/>
            </a:pPr>
            <a:r>
              <a:rPr lang="en" sz="900">
                <a:solidFill>
                  <a:schemeClr val="dk1"/>
                </a:solidFill>
                <a:latin typeface="Courier New"/>
                <a:ea typeface="Courier New"/>
                <a:cs typeface="Courier New"/>
                <a:sym typeface="Courier New"/>
              </a:rPr>
              <a: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Интерфейсы</a:t>
            </a:r>
          </a:p>
        </p:txBody>
      </p:sp>
      <p:sp>
        <p:nvSpPr>
          <p:cNvPr id="62" name="Shape 62"/>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latin typeface="Verdana"/>
                <a:ea typeface="Verdana"/>
                <a:cs typeface="Verdana"/>
                <a:sym typeface="Verdana"/>
              </a:rPr>
              <a:t>Интерфейс представляет собой множество требований, предъявляемых к классу, который должен соответствовать интерфейсу.</a:t>
            </a:r>
          </a:p>
          <a:p>
            <a:pPr lvl="0" rtl="0">
              <a:spcBef>
                <a:spcPts val="0"/>
              </a:spcBef>
              <a:buNone/>
            </a:pPr>
            <a:r>
              <a:rPr b="1" lang="en" sz="1200">
                <a:solidFill>
                  <a:srgbClr val="000080"/>
                </a:solidFill>
                <a:latin typeface="Courier New"/>
                <a:ea typeface="Courier New"/>
                <a:cs typeface="Courier New"/>
                <a:sym typeface="Courier New"/>
              </a:rPr>
              <a:t>public interface </a:t>
            </a:r>
            <a:r>
              <a:rPr lang="en" sz="1200">
                <a:solidFill>
                  <a:schemeClr val="dk1"/>
                </a:solidFill>
                <a:latin typeface="Courier New"/>
                <a:ea typeface="Courier New"/>
                <a:cs typeface="Courier New"/>
                <a:sym typeface="Courier New"/>
              </a:rPr>
              <a:t>Comparable {</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int </a:t>
            </a:r>
            <a:r>
              <a:rPr lang="en" sz="1200">
                <a:solidFill>
                  <a:schemeClr val="dk1"/>
                </a:solidFill>
                <a:latin typeface="Courier New"/>
                <a:ea typeface="Courier New"/>
                <a:cs typeface="Courier New"/>
                <a:sym typeface="Courier New"/>
              </a:rPr>
              <a:t>compareTo(Object other);</a:t>
            </a:r>
          </a:p>
          <a:p>
            <a:pPr lvl="0" rtl="0">
              <a:spcBef>
                <a:spcPts val="0"/>
              </a:spcBef>
              <a:spcAft>
                <a:spcPts val="1000"/>
              </a:spcAft>
              <a:buClr>
                <a:schemeClr val="dk1"/>
              </a:buClr>
              <a:buSzPct val="91666"/>
              <a:buFont typeface="Arial"/>
              <a:buNone/>
            </a:pPr>
            <a:r>
              <a:rPr lang="en" sz="1200">
                <a:solidFill>
                  <a:schemeClr val="dk1"/>
                </a:solidFill>
                <a:latin typeface="Courier New"/>
                <a:ea typeface="Courier New"/>
                <a:cs typeface="Courier New"/>
                <a:sym typeface="Courier New"/>
              </a:rPr>
              <a:t>}</a:t>
            </a:r>
          </a:p>
          <a:p>
            <a:pPr lvl="0" rtl="0">
              <a:spcBef>
                <a:spcPts val="0"/>
              </a:spcBef>
              <a:buClr>
                <a:schemeClr val="dk1"/>
              </a:buClr>
              <a:buSzPct val="91666"/>
              <a:buFont typeface="Arial"/>
              <a:buNone/>
            </a:pPr>
            <a:r>
              <a:rPr lang="en" sz="1200">
                <a:latin typeface="Verdana"/>
                <a:ea typeface="Verdana"/>
                <a:cs typeface="Verdana"/>
                <a:sym typeface="Verdana"/>
              </a:rPr>
              <a:t>Все методы интерфейса автоматически считаются открытыми (public), поэтому этот модификатор доступа указывать не обязательно.</a:t>
            </a:r>
          </a:p>
          <a:p>
            <a:pPr lvl="0" rtl="0">
              <a:spcBef>
                <a:spcPts val="0"/>
              </a:spcBef>
              <a:buNone/>
            </a:pPr>
            <a:r>
              <a:rPr lang="en" sz="1200">
                <a:solidFill>
                  <a:schemeClr val="dk1"/>
                </a:solidFill>
                <a:latin typeface="Courier New"/>
                <a:ea typeface="Courier New"/>
                <a:cs typeface="Courier New"/>
                <a:sym typeface="Courier New"/>
              </a:rPr>
              <a:t>Comparable </a:t>
            </a:r>
            <a:r>
              <a:rPr b="1" lang="en" sz="1200">
                <a:solidFill>
                  <a:srgbClr val="660E7A"/>
                </a:solidFill>
                <a:latin typeface="Courier New"/>
                <a:ea typeface="Courier New"/>
                <a:cs typeface="Courier New"/>
                <a:sym typeface="Courier New"/>
              </a:rPr>
              <a:t>c</a:t>
            </a:r>
            <a:r>
              <a:rPr lang="en" sz="1200">
                <a:solidFill>
                  <a:schemeClr val="dk1"/>
                </a:solidFill>
                <a:latin typeface="Courier New"/>
                <a:ea typeface="Courier New"/>
                <a:cs typeface="Courier New"/>
                <a:sym typeface="Courier New"/>
              </a:rPr>
              <a:t>;     </a:t>
            </a:r>
            <a:r>
              <a:rPr i="1" lang="en" sz="1200">
                <a:solidFill>
                  <a:srgbClr val="808080"/>
                </a:solidFill>
                <a:latin typeface="Courier New"/>
                <a:ea typeface="Courier New"/>
                <a:cs typeface="Courier New"/>
                <a:sym typeface="Courier New"/>
              </a:rPr>
              <a:t>// можно объявлять интерфейсные переменные</a:t>
            </a:r>
          </a:p>
          <a:p>
            <a:pPr lvl="0" rtl="0">
              <a:spcBef>
                <a:spcPts val="0"/>
              </a:spcBef>
              <a:spcAft>
                <a:spcPts val="1000"/>
              </a:spcAft>
              <a:buClr>
                <a:schemeClr val="dk1"/>
              </a:buClr>
              <a:buSzPct val="91666"/>
              <a:buFont typeface="Arial"/>
              <a:buNone/>
            </a:pPr>
            <a:r>
              <a:rPr b="1" lang="en" sz="1200">
                <a:solidFill>
                  <a:srgbClr val="660E7A"/>
                </a:solidFill>
                <a:latin typeface="Courier New"/>
                <a:ea typeface="Courier New"/>
                <a:cs typeface="Courier New"/>
                <a:sym typeface="Courier New"/>
              </a:rPr>
              <a:t>c </a:t>
            </a: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new </a:t>
            </a:r>
            <a:r>
              <a:rPr lang="en" sz="1200">
                <a:solidFill>
                  <a:schemeClr val="dk1"/>
                </a:solidFill>
                <a:latin typeface="Courier New"/>
                <a:ea typeface="Courier New"/>
                <a:cs typeface="Courier New"/>
                <a:sym typeface="Courier New"/>
              </a:rPr>
              <a:t>Comparable();     </a:t>
            </a:r>
            <a:r>
              <a:rPr i="1" lang="en" sz="1200">
                <a:solidFill>
                  <a:srgbClr val="808080"/>
                </a:solidFill>
                <a:latin typeface="Courier New"/>
                <a:ea typeface="Courier New"/>
                <a:cs typeface="Courier New"/>
                <a:sym typeface="Courier New"/>
              </a:rPr>
              <a:t>// нельзя создать экземпляр интерфейса</a:t>
            </a:r>
          </a:p>
          <a:p>
            <a:pPr lvl="0" rtl="0">
              <a:spcBef>
                <a:spcPts val="0"/>
              </a:spcBef>
              <a:buClr>
                <a:schemeClr val="dk1"/>
              </a:buClr>
              <a:buSzPct val="91666"/>
              <a:buFont typeface="Arial"/>
              <a:buNone/>
            </a:pPr>
            <a:r>
              <a:rPr lang="en" sz="1200">
                <a:latin typeface="Verdana"/>
                <a:ea typeface="Verdana"/>
                <a:cs typeface="Verdana"/>
                <a:sym typeface="Verdana"/>
              </a:rPr>
              <a:t>Проверить реализует ли объект интерфейс:</a:t>
            </a:r>
          </a:p>
          <a:p>
            <a:pPr lvl="0" rtl="0">
              <a:spcBef>
                <a:spcPts val="0"/>
              </a:spcBef>
              <a:buClr>
                <a:schemeClr val="dk1"/>
              </a:buClr>
              <a:buSzPct val="91666"/>
              <a:buFont typeface="Arial"/>
              <a:buNone/>
            </a:pPr>
            <a:r>
              <a:rPr b="1" lang="en" sz="1200">
                <a:solidFill>
                  <a:srgbClr val="000080"/>
                </a:solidFill>
                <a:latin typeface="Courier New"/>
                <a:ea typeface="Courier New"/>
                <a:cs typeface="Courier New"/>
                <a:sym typeface="Courier New"/>
              </a:rPr>
              <a:t>if </a:t>
            </a:r>
            <a:r>
              <a:rPr lang="en" sz="1200">
                <a:solidFill>
                  <a:schemeClr val="dk1"/>
                </a:solidFill>
                <a:latin typeface="Courier New"/>
                <a:ea typeface="Courier New"/>
                <a:cs typeface="Courier New"/>
                <a:sym typeface="Courier New"/>
              </a:rPr>
              <a:t>(obj </a:t>
            </a:r>
            <a:r>
              <a:rPr b="1" lang="en" sz="1200">
                <a:solidFill>
                  <a:srgbClr val="000080"/>
                </a:solidFill>
                <a:latin typeface="Courier New"/>
                <a:ea typeface="Courier New"/>
                <a:cs typeface="Courier New"/>
                <a:sym typeface="Courier New"/>
              </a:rPr>
              <a:t>instanceof </a:t>
            </a:r>
            <a:r>
              <a:rPr lang="en" sz="1200">
                <a:solidFill>
                  <a:schemeClr val="dk1"/>
                </a:solidFill>
                <a:latin typeface="Courier New"/>
                <a:ea typeface="Courier New"/>
                <a:cs typeface="Courier New"/>
                <a:sym typeface="Courier New"/>
              </a:rPr>
              <a:t>Comparable) {...}</a:t>
            </a:r>
          </a:p>
          <a:p>
            <a:pPr lvl="0" rtl="0">
              <a:spcBef>
                <a:spcPts val="0"/>
              </a:spcBef>
              <a:buClr>
                <a:schemeClr val="dk1"/>
              </a:buClr>
              <a:buFont typeface="Arial"/>
              <a:buNone/>
            </a:pPr>
            <a:r>
              <a:t/>
            </a:r>
            <a:endParaRPr sz="1200">
              <a:latin typeface="Verdana"/>
              <a:ea typeface="Verdana"/>
              <a:cs typeface="Verdana"/>
              <a:sym typeface="Verdana"/>
            </a:endParaRPr>
          </a:p>
          <a:p>
            <a:pPr>
              <a:spcBef>
                <a:spcPts val="0"/>
              </a:spcBef>
              <a:buNone/>
            </a:pPr>
            <a:r>
              <a:t/>
            </a:r>
            <a:endParaRPr sz="1200">
              <a:latin typeface="Verdana"/>
              <a:ea typeface="Verdana"/>
              <a:cs typeface="Verdana"/>
              <a:sym typeface="Verdana"/>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Интерфейсы</a:t>
            </a:r>
          </a:p>
        </p:txBody>
      </p:sp>
      <p:sp>
        <p:nvSpPr>
          <p:cNvPr id="68" name="Shape 68"/>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latin typeface="Verdana"/>
                <a:ea typeface="Verdana"/>
                <a:cs typeface="Verdana"/>
                <a:sym typeface="Verdana"/>
              </a:rPr>
              <a:t>Чтобы класс реализовал интерфейс необходимо:</a:t>
            </a:r>
          </a:p>
          <a:p>
            <a:pPr lvl="0" rtl="0">
              <a:spcBef>
                <a:spcPts val="0"/>
              </a:spcBef>
              <a:buClr>
                <a:schemeClr val="dk1"/>
              </a:buClr>
              <a:buSzPct val="91666"/>
              <a:buFont typeface="Arial"/>
              <a:buNone/>
            </a:pPr>
            <a:r>
              <a:rPr lang="en" sz="1200">
                <a:latin typeface="Verdana"/>
                <a:ea typeface="Verdana"/>
                <a:cs typeface="Verdana"/>
                <a:sym typeface="Verdana"/>
              </a:rPr>
              <a:t>Объявить, что класс реализует интерфейс (implements)</a:t>
            </a:r>
          </a:p>
          <a:p>
            <a:pPr lvl="0" rtl="0">
              <a:spcBef>
                <a:spcPts val="0"/>
              </a:spcBef>
              <a:buClr>
                <a:schemeClr val="dk1"/>
              </a:buClr>
              <a:buSzPct val="91666"/>
              <a:buFont typeface="Arial"/>
              <a:buNone/>
            </a:pPr>
            <a:r>
              <a:rPr lang="en" sz="1200">
                <a:latin typeface="Verdana"/>
                <a:ea typeface="Verdana"/>
                <a:cs typeface="Verdana"/>
                <a:sym typeface="Verdana"/>
              </a:rPr>
              <a:t>Определить в классе все методы, который указаны в интерфейсе</a:t>
            </a:r>
          </a:p>
          <a:p>
            <a:pPr lvl="0" rtl="0">
              <a:spcBef>
                <a:spcPts val="0"/>
              </a:spcBef>
              <a:buNone/>
            </a:pPr>
            <a:r>
              <a:rPr b="1" lang="en" sz="1200">
                <a:solidFill>
                  <a:srgbClr val="000080"/>
                </a:solidFill>
                <a:latin typeface="Courier New"/>
                <a:ea typeface="Courier New"/>
                <a:cs typeface="Courier New"/>
                <a:sym typeface="Courier New"/>
              </a:rPr>
              <a:t>class </a:t>
            </a:r>
            <a:r>
              <a:rPr lang="en" sz="1200">
                <a:solidFill>
                  <a:schemeClr val="dk1"/>
                </a:solidFill>
                <a:latin typeface="Courier New"/>
                <a:ea typeface="Courier New"/>
                <a:cs typeface="Courier New"/>
                <a:sym typeface="Courier New"/>
              </a:rPr>
              <a:t>Cell </a:t>
            </a:r>
            <a:r>
              <a:rPr b="1" lang="en" sz="1200">
                <a:solidFill>
                  <a:srgbClr val="000080"/>
                </a:solidFill>
                <a:latin typeface="Courier New"/>
                <a:ea typeface="Courier New"/>
                <a:cs typeface="Courier New"/>
                <a:sym typeface="Courier New"/>
              </a:rPr>
              <a:t>implements </a:t>
            </a:r>
            <a:r>
              <a:rPr lang="en" sz="1200">
                <a:solidFill>
                  <a:schemeClr val="dk1"/>
                </a:solidFill>
                <a:latin typeface="Courier New"/>
                <a:ea typeface="Courier New"/>
                <a:cs typeface="Courier New"/>
                <a:sym typeface="Courier New"/>
              </a:rPr>
              <a:t>Comparable {</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int </a:t>
            </a:r>
            <a:r>
              <a:rPr b="1" lang="en" sz="1200">
                <a:solidFill>
                  <a:srgbClr val="660E7A"/>
                </a:solidFill>
                <a:latin typeface="Courier New"/>
                <a:ea typeface="Courier New"/>
                <a:cs typeface="Courier New"/>
                <a:sym typeface="Courier New"/>
              </a:rPr>
              <a:t>index</a:t>
            </a:r>
            <a:r>
              <a:rPr lang="en" sz="1200">
                <a:solidFill>
                  <a:schemeClr val="dk1"/>
                </a:solidFill>
                <a:latin typeface="Courier New"/>
                <a:ea typeface="Courier New"/>
                <a:cs typeface="Courier New"/>
                <a:sym typeface="Courier New"/>
              </a:rPr>
              <a:t>;</a:t>
            </a:r>
          </a:p>
          <a:p>
            <a:pPr lvl="0" rtl="0">
              <a:spcBef>
                <a:spcPts val="0"/>
              </a:spcBef>
              <a:buNone/>
            </a:pPr>
            <a:r>
              <a:t/>
            </a:r>
            <a:endParaRPr sz="1200">
              <a:solidFill>
                <a:schemeClr val="dk1"/>
              </a:solidFill>
              <a:latin typeface="Courier New"/>
              <a:ea typeface="Courier New"/>
              <a:cs typeface="Courier New"/>
              <a:sym typeface="Courier New"/>
            </a:endParaRP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public int </a:t>
            </a:r>
            <a:r>
              <a:rPr lang="en" sz="1200">
                <a:solidFill>
                  <a:schemeClr val="dk1"/>
                </a:solidFill>
                <a:latin typeface="Courier New"/>
                <a:ea typeface="Courier New"/>
                <a:cs typeface="Courier New"/>
                <a:sym typeface="Courier New"/>
              </a:rPr>
              <a:t>compareTo(Object otherObject)</a:t>
            </a:r>
          </a:p>
          <a:p>
            <a:pPr lvl="0" rtl="0">
              <a:spcBef>
                <a:spcPts val="0"/>
              </a:spcBef>
              <a:buNone/>
            </a:pPr>
            <a:r>
              <a:rPr lang="en" sz="1200">
                <a:solidFill>
                  <a:schemeClr val="dk1"/>
                </a:solidFill>
                <a:latin typeface="Courier New"/>
                <a:ea typeface="Courier New"/>
                <a:cs typeface="Courier New"/>
                <a:sym typeface="Courier New"/>
              </a:rPr>
              <a:t>       Cell </a:t>
            </a:r>
            <a:r>
              <a:rPr b="1" lang="en" sz="1200">
                <a:solidFill>
                  <a:srgbClr val="660E7A"/>
                </a:solidFill>
                <a:latin typeface="Courier New"/>
                <a:ea typeface="Courier New"/>
                <a:cs typeface="Courier New"/>
                <a:sym typeface="Courier New"/>
              </a:rPr>
              <a:t>other </a:t>
            </a:r>
            <a:r>
              <a:rPr lang="en" sz="1200">
                <a:solidFill>
                  <a:schemeClr val="dk1"/>
                </a:solidFill>
                <a:latin typeface="Courier New"/>
                <a:ea typeface="Courier New"/>
                <a:cs typeface="Courier New"/>
                <a:sym typeface="Courier New"/>
              </a:rPr>
              <a:t>= (Cell) otherObject;</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return this</a:t>
            </a:r>
            <a:r>
              <a:rPr lang="en" sz="1200">
                <a:solidFill>
                  <a:schemeClr val="dk1"/>
                </a:solidFill>
                <a:latin typeface="Courier New"/>
                <a:ea typeface="Courier New"/>
                <a:cs typeface="Courier New"/>
                <a:sym typeface="Courier New"/>
              </a:rPr>
              <a:t>.</a:t>
            </a:r>
            <a:r>
              <a:rPr b="1" lang="en" sz="1200">
                <a:solidFill>
                  <a:srgbClr val="660E7A"/>
                </a:solidFill>
                <a:latin typeface="Courier New"/>
                <a:ea typeface="Courier New"/>
                <a:cs typeface="Courier New"/>
                <a:sym typeface="Courier New"/>
              </a:rPr>
              <a:t>index </a:t>
            </a:r>
            <a:r>
              <a:rPr lang="en" sz="1200">
                <a:solidFill>
                  <a:schemeClr val="dk1"/>
                </a:solidFill>
                <a:latin typeface="Courier New"/>
                <a:ea typeface="Courier New"/>
                <a:cs typeface="Courier New"/>
                <a:sym typeface="Courier New"/>
              </a:rPr>
              <a:t>- </a:t>
            </a:r>
            <a:r>
              <a:rPr b="1" lang="en" sz="1200">
                <a:solidFill>
                  <a:srgbClr val="660E7A"/>
                </a:solidFill>
                <a:latin typeface="Courier New"/>
                <a:ea typeface="Courier New"/>
                <a:cs typeface="Courier New"/>
                <a:sym typeface="Courier New"/>
              </a:rPr>
              <a:t>other</a:t>
            </a:r>
            <a:r>
              <a:rPr lang="en" sz="1200">
                <a:solidFill>
                  <a:schemeClr val="dk1"/>
                </a:solidFill>
                <a:latin typeface="Courier New"/>
                <a:ea typeface="Courier New"/>
                <a:cs typeface="Courier New"/>
                <a:sym typeface="Courier New"/>
              </a:rPr>
              <a:t>.</a:t>
            </a:r>
            <a:r>
              <a:rPr b="1" lang="en" sz="1200">
                <a:solidFill>
                  <a:srgbClr val="660E7A"/>
                </a:solidFill>
                <a:latin typeface="Courier New"/>
                <a:ea typeface="Courier New"/>
                <a:cs typeface="Courier New"/>
                <a:sym typeface="Courier New"/>
              </a:rPr>
              <a:t>index</a:t>
            </a:r>
            <a:r>
              <a:rPr lang="en" sz="1200">
                <a:solidFill>
                  <a:schemeClr val="dk1"/>
                </a:solidFill>
                <a:latin typeface="Courier New"/>
                <a:ea typeface="Courier New"/>
                <a:cs typeface="Courier New"/>
                <a:sym typeface="Courier New"/>
              </a:rPr>
              <a:t>;</a:t>
            </a:r>
          </a:p>
          <a:p>
            <a:pPr lvl="0" rtl="0">
              <a:spcBef>
                <a:spcPts val="0"/>
              </a:spcBef>
              <a:buNone/>
            </a:pPr>
            <a:r>
              <a:rPr lang="en" sz="1200">
                <a:solidFill>
                  <a:schemeClr val="dk1"/>
                </a:solidFill>
                <a:latin typeface="Courier New"/>
                <a:ea typeface="Courier New"/>
                <a:cs typeface="Courier New"/>
                <a:sym typeface="Courier New"/>
              </a:rPr>
              <a:t>   }</a:t>
            </a:r>
          </a:p>
          <a:p>
            <a:pPr lvl="0" rtl="0">
              <a:spcBef>
                <a:spcPts val="0"/>
              </a:spcBef>
              <a:buNone/>
            </a:pPr>
            <a:r>
              <a:rPr i="1" lang="en" sz="1200">
                <a:solidFill>
                  <a:srgbClr val="808080"/>
                </a:solidFill>
                <a:latin typeface="Courier New"/>
                <a:ea typeface="Courier New"/>
                <a:cs typeface="Courier New"/>
                <a:sym typeface="Courier New"/>
              </a:rPr>
              <a:t>// интерфейс Comparable необходим при использовании</a:t>
            </a:r>
          </a:p>
          <a:p>
            <a:pPr lvl="0" rtl="0">
              <a:spcBef>
                <a:spcPts val="0"/>
              </a:spcBef>
              <a:buNone/>
            </a:pPr>
            <a:r>
              <a:rPr i="1" lang="en" sz="1200">
                <a:solidFill>
                  <a:srgbClr val="808080"/>
                </a:solidFill>
                <a:latin typeface="Courier New"/>
                <a:ea typeface="Courier New"/>
                <a:cs typeface="Courier New"/>
                <a:sym typeface="Courier New"/>
              </a:rPr>
              <a:t>// Arrays.sort(Object[] a)</a:t>
            </a:r>
          </a:p>
          <a:p>
            <a:pPr lvl="0" rtl="0">
              <a:spcBef>
                <a:spcPts val="0"/>
              </a:spcBef>
              <a:buClr>
                <a:schemeClr val="dk1"/>
              </a:buClr>
              <a:buFont typeface="Arial"/>
              <a:buNone/>
            </a:pPr>
            <a:r>
              <a:t/>
            </a:r>
            <a:endParaRPr sz="1200">
              <a:latin typeface="Verdana"/>
              <a:ea typeface="Verdana"/>
              <a:cs typeface="Verdana"/>
              <a:sym typeface="Verdana"/>
            </a:endParaRPr>
          </a:p>
          <a:p>
            <a:pPr>
              <a:spcBef>
                <a:spcPts val="0"/>
              </a:spcBef>
              <a:buNone/>
            </a:pPr>
            <a:r>
              <a:t/>
            </a:r>
            <a:endParaRPr sz="1200">
              <a:latin typeface="Verdana"/>
              <a:ea typeface="Verdana"/>
              <a:cs typeface="Verdana"/>
              <a:sym typeface="Verdana"/>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Интерфейсы</a:t>
            </a:r>
          </a:p>
        </p:txBody>
      </p:sp>
      <p:sp>
        <p:nvSpPr>
          <p:cNvPr id="74" name="Shape 74"/>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latin typeface="Verdana"/>
                <a:ea typeface="Verdana"/>
                <a:cs typeface="Verdana"/>
                <a:sym typeface="Verdana"/>
              </a:rPr>
              <a:t>Интерфейсы так же могут содержать поля:</a:t>
            </a:r>
          </a:p>
          <a:p>
            <a:pPr lvl="0" rtl="0">
              <a:spcBef>
                <a:spcPts val="0"/>
              </a:spcBef>
              <a:buNone/>
            </a:pPr>
            <a:r>
              <a:rPr b="1" lang="en" sz="1200">
                <a:solidFill>
                  <a:srgbClr val="000080"/>
                </a:solidFill>
                <a:latin typeface="Courier New"/>
                <a:ea typeface="Courier New"/>
                <a:cs typeface="Courier New"/>
                <a:sym typeface="Courier New"/>
              </a:rPr>
              <a:t>public interface </a:t>
            </a:r>
            <a:r>
              <a:rPr lang="en" sz="1200">
                <a:solidFill>
                  <a:schemeClr val="dk1"/>
                </a:solidFill>
                <a:latin typeface="Courier New"/>
                <a:ea typeface="Courier New"/>
                <a:cs typeface="Courier New"/>
                <a:sym typeface="Courier New"/>
              </a:rPr>
              <a:t>Movable {</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int </a:t>
            </a:r>
            <a:r>
              <a:rPr b="1" i="1" lang="en" sz="1200">
                <a:solidFill>
                  <a:srgbClr val="660E7A"/>
                </a:solidFill>
                <a:latin typeface="Courier New"/>
                <a:ea typeface="Courier New"/>
                <a:cs typeface="Courier New"/>
                <a:sym typeface="Courier New"/>
              </a:rPr>
              <a:t>MIN_STEP </a:t>
            </a:r>
            <a:r>
              <a:rPr lang="en" sz="1200">
                <a:solidFill>
                  <a:schemeClr val="dk1"/>
                </a:solidFill>
                <a:latin typeface="Courier New"/>
                <a:ea typeface="Courier New"/>
                <a:cs typeface="Courier New"/>
                <a:sym typeface="Courier New"/>
              </a:rPr>
              <a:t>= </a:t>
            </a:r>
            <a:r>
              <a:rPr lang="en" sz="1200">
                <a:solidFill>
                  <a:srgbClr val="0000FF"/>
                </a:solidFill>
                <a:latin typeface="Courier New"/>
                <a:ea typeface="Courier New"/>
                <a:cs typeface="Courier New"/>
                <a:sym typeface="Courier New"/>
              </a:rPr>
              <a:t>1</a:t>
            </a:r>
            <a:r>
              <a:rPr lang="en" sz="1200">
                <a:solidFill>
                  <a:schemeClr val="dk1"/>
                </a:solidFill>
                <a:latin typeface="Courier New"/>
                <a:ea typeface="Courier New"/>
                <a:cs typeface="Courier New"/>
                <a:sym typeface="Courier New"/>
              </a:rPr>
              <a:t>;</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int </a:t>
            </a:r>
            <a:r>
              <a:rPr lang="en" sz="1200">
                <a:solidFill>
                  <a:schemeClr val="dk1"/>
                </a:solidFill>
                <a:latin typeface="Courier New"/>
                <a:ea typeface="Courier New"/>
                <a:cs typeface="Courier New"/>
                <a:sym typeface="Courier New"/>
              </a:rPr>
              <a:t>move();</a:t>
            </a:r>
          </a:p>
          <a:p>
            <a:pPr lvl="0" rtl="0">
              <a:spcBef>
                <a:spcPts val="0"/>
              </a:spcBef>
              <a:buNone/>
            </a:pPr>
            <a:r>
              <a:rPr lang="en" sz="1200">
                <a:solidFill>
                  <a:schemeClr val="dk1"/>
                </a:solidFill>
                <a:latin typeface="Courier New"/>
                <a:ea typeface="Courier New"/>
                <a:cs typeface="Courier New"/>
                <a:sym typeface="Courier New"/>
              </a:rPr>
              <a:t>}</a:t>
            </a:r>
          </a:p>
          <a:p>
            <a:pPr lvl="0" rtl="0">
              <a:spcBef>
                <a:spcPts val="0"/>
              </a:spcBef>
              <a:buClr>
                <a:schemeClr val="dk1"/>
              </a:buClr>
              <a:buFont typeface="Arial"/>
              <a:buNone/>
            </a:pPr>
            <a:r>
              <a:t/>
            </a:r>
            <a:endParaRPr sz="1200">
              <a:latin typeface="Verdana"/>
              <a:ea typeface="Verdana"/>
              <a:cs typeface="Verdana"/>
              <a:sym typeface="Verdana"/>
            </a:endParaRPr>
          </a:p>
          <a:p>
            <a:pPr lvl="0" rtl="0">
              <a:spcBef>
                <a:spcPts val="0"/>
              </a:spcBef>
              <a:buClr>
                <a:schemeClr val="dk1"/>
              </a:buClr>
              <a:buSzPct val="91666"/>
              <a:buFont typeface="Arial"/>
              <a:buNone/>
            </a:pPr>
            <a:r>
              <a:rPr lang="en" sz="1200">
                <a:latin typeface="Verdana"/>
                <a:ea typeface="Verdana"/>
                <a:cs typeface="Verdana"/>
                <a:sym typeface="Verdana"/>
              </a:rPr>
              <a:t>Такие поля автоматически становятся открытыми  статическими и конечными - то есть константами (public static final)</a:t>
            </a:r>
          </a:p>
          <a:p>
            <a:pPr lvl="0" rtl="0">
              <a:spcBef>
                <a:spcPts val="0"/>
              </a:spcBef>
              <a:buClr>
                <a:schemeClr val="dk1"/>
              </a:buClr>
              <a:buFont typeface="Arial"/>
              <a:buNone/>
            </a:pPr>
            <a:r>
              <a:t/>
            </a:r>
            <a:endParaRPr sz="1200">
              <a:latin typeface="Verdana"/>
              <a:ea typeface="Verdana"/>
              <a:cs typeface="Verdana"/>
              <a:sym typeface="Verdana"/>
            </a:endParaRPr>
          </a:p>
          <a:p>
            <a:pPr lvl="0" rtl="0">
              <a:spcBef>
                <a:spcPts val="0"/>
              </a:spcBef>
              <a:buClr>
                <a:schemeClr val="dk1"/>
              </a:buClr>
              <a:buSzPct val="91666"/>
              <a:buFont typeface="Arial"/>
              <a:buNone/>
            </a:pPr>
            <a:r>
              <a:rPr lang="en" sz="1200">
                <a:latin typeface="Verdana"/>
                <a:ea typeface="Verdana"/>
                <a:cs typeface="Verdana"/>
                <a:sym typeface="Verdana"/>
              </a:rPr>
              <a:t>Интерфейсы так же могут наследоваться от других интерфейсов:</a:t>
            </a:r>
          </a:p>
          <a:p>
            <a:pPr lvl="0" rtl="0">
              <a:spcBef>
                <a:spcPts val="0"/>
              </a:spcBef>
              <a:buNone/>
            </a:pPr>
            <a:r>
              <a:rPr b="1" lang="en" sz="1200">
                <a:solidFill>
                  <a:srgbClr val="000080"/>
                </a:solidFill>
                <a:latin typeface="Courier New"/>
                <a:ea typeface="Courier New"/>
                <a:cs typeface="Courier New"/>
                <a:sym typeface="Courier New"/>
              </a:rPr>
              <a:t>public interface </a:t>
            </a:r>
            <a:r>
              <a:rPr lang="en" sz="1200">
                <a:solidFill>
                  <a:schemeClr val="dk1"/>
                </a:solidFill>
                <a:latin typeface="Courier New"/>
                <a:ea typeface="Courier New"/>
                <a:cs typeface="Courier New"/>
                <a:sym typeface="Courier New"/>
              </a:rPr>
              <a:t>B </a:t>
            </a:r>
            <a:r>
              <a:rPr b="1" lang="en" sz="1200">
                <a:solidFill>
                  <a:srgbClr val="000080"/>
                </a:solidFill>
                <a:latin typeface="Courier New"/>
                <a:ea typeface="Courier New"/>
                <a:cs typeface="Courier New"/>
                <a:sym typeface="Courier New"/>
              </a:rPr>
              <a:t>extends </a:t>
            </a:r>
            <a:r>
              <a:rPr lang="en" sz="1200">
                <a:solidFill>
                  <a:schemeClr val="dk1"/>
                </a:solidFill>
                <a:latin typeface="Courier New"/>
                <a:ea typeface="Courier New"/>
                <a:cs typeface="Courier New"/>
                <a:sym typeface="Courier New"/>
              </a:rPr>
              <a:t>Movable  {</a:t>
            </a:r>
          </a:p>
          <a:p>
            <a:pPr lvl="0" rtl="0">
              <a:spcBef>
                <a:spcPts val="0"/>
              </a:spcBef>
              <a:buNone/>
            </a:pPr>
            <a:r>
              <a:rPr lang="en" sz="1200">
                <a:solidFill>
                  <a:schemeClr val="dk1"/>
                </a:solidFill>
                <a:latin typeface="Courier New"/>
                <a:ea typeface="Courier New"/>
                <a:cs typeface="Courier New"/>
                <a:sym typeface="Courier New"/>
              </a:rPr>
              <a:t>   </a:t>
            </a:r>
            <a:r>
              <a:rPr b="1" lang="en" sz="1200">
                <a:solidFill>
                  <a:srgbClr val="000080"/>
                </a:solidFill>
                <a:latin typeface="Courier New"/>
                <a:ea typeface="Courier New"/>
                <a:cs typeface="Courier New"/>
                <a:sym typeface="Courier New"/>
              </a:rPr>
              <a:t>double </a:t>
            </a:r>
            <a:r>
              <a:rPr lang="en" sz="1200">
                <a:solidFill>
                  <a:schemeClr val="dk1"/>
                </a:solidFill>
                <a:latin typeface="Courier New"/>
                <a:ea typeface="Courier New"/>
                <a:cs typeface="Courier New"/>
                <a:sym typeface="Courier New"/>
              </a:rPr>
              <a:t>calculateB();</a:t>
            </a:r>
          </a:p>
          <a:p>
            <a:pPr lvl="0" rtl="0">
              <a:spcBef>
                <a:spcPts val="0"/>
              </a:spcBef>
              <a:buNone/>
            </a:pPr>
            <a:r>
              <a:rPr lang="en" sz="1200">
                <a:solidFill>
                  <a:schemeClr val="dk1"/>
                </a:solidFill>
                <a:latin typeface="Courier New"/>
                <a:ea typeface="Courier New"/>
                <a:cs typeface="Courier New"/>
                <a:sym typeface="Courier New"/>
              </a:rPr>
              <a:t>}</a:t>
            </a:r>
          </a:p>
          <a:p>
            <a:pPr lvl="0" rtl="0">
              <a:spcBef>
                <a:spcPts val="0"/>
              </a:spcBef>
              <a:buClr>
                <a:schemeClr val="dk1"/>
              </a:buClr>
              <a:buFont typeface="Arial"/>
              <a:buNone/>
            </a:pPr>
            <a:r>
              <a:t/>
            </a:r>
            <a:endParaRPr sz="1200">
              <a:latin typeface="Verdana"/>
              <a:ea typeface="Verdana"/>
              <a:cs typeface="Verdana"/>
              <a:sym typeface="Verdana"/>
            </a:endParaRPr>
          </a:p>
          <a:p>
            <a:pPr lvl="0" rtl="0">
              <a:spcBef>
                <a:spcPts val="0"/>
              </a:spcBef>
              <a:buClr>
                <a:schemeClr val="dk1"/>
              </a:buClr>
              <a:buFont typeface="Arial"/>
              <a:buNone/>
            </a:pPr>
            <a:r>
              <a:t/>
            </a:r>
            <a:endParaRPr sz="1200">
              <a:latin typeface="Verdana"/>
              <a:ea typeface="Verdana"/>
              <a:cs typeface="Verdana"/>
              <a:sym typeface="Verdana"/>
            </a:endParaRPr>
          </a:p>
          <a:p>
            <a:pPr>
              <a:spcBef>
                <a:spcPts val="0"/>
              </a:spcBef>
              <a:buNone/>
            </a:pPr>
            <a:r>
              <a:t/>
            </a:r>
            <a:endParaRPr sz="1200">
              <a:latin typeface="Verdana"/>
              <a:ea typeface="Verdana"/>
              <a:cs typeface="Verdana"/>
              <a:sym typeface="Verdana"/>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Пример</a:t>
            </a:r>
          </a:p>
        </p:txBody>
      </p:sp>
      <p:sp>
        <p:nvSpPr>
          <p:cNvPr id="80" name="Shape 80"/>
          <p:cNvSpPr txBox="1"/>
          <p:nvPr>
            <p:ph idx="1" type="body"/>
          </p:nvPr>
        </p:nvSpPr>
        <p:spPr>
          <a:xfrm>
            <a:off x="457200" y="1460500"/>
            <a:ext cx="4231200" cy="3465299"/>
          </a:xfrm>
          <a:prstGeom prst="rect">
            <a:avLst/>
          </a:prstGeom>
        </p:spPr>
        <p:txBody>
          <a:bodyPr anchorCtr="0" anchor="t" bIns="91425" lIns="91425" rIns="91425" tIns="91425">
            <a:noAutofit/>
          </a:bodyPr>
          <a:lstStyle/>
          <a:p>
            <a:pPr lvl="0" rtl="0">
              <a:spcBef>
                <a:spcPts val="0"/>
              </a:spcBef>
              <a:buClr>
                <a:schemeClr val="dk1"/>
              </a:buClr>
              <a:buSzPct val="122222"/>
              <a:buFont typeface="Arial"/>
              <a:buNone/>
            </a:pPr>
            <a:r>
              <a:rPr b="1" lang="en" sz="900">
                <a:solidFill>
                  <a:srgbClr val="000080"/>
                </a:solidFill>
                <a:latin typeface="Courier New"/>
                <a:ea typeface="Courier New"/>
                <a:cs typeface="Courier New"/>
                <a:sym typeface="Courier New"/>
              </a:rPr>
              <a:t>public interface </a:t>
            </a:r>
            <a:r>
              <a:rPr lang="en" sz="900">
                <a:solidFill>
                  <a:schemeClr val="dk1"/>
                </a:solidFill>
                <a:latin typeface="Courier New"/>
                <a:ea typeface="Courier New"/>
                <a:cs typeface="Courier New"/>
                <a:sym typeface="Courier New"/>
              </a:rPr>
              <a:t>Command </a:t>
            </a:r>
            <a:r>
              <a:rPr b="1" lang="en" sz="900">
                <a:solidFill>
                  <a:srgbClr val="000080"/>
                </a:solidFill>
                <a:latin typeface="Courier New"/>
                <a:ea typeface="Courier New"/>
                <a:cs typeface="Courier New"/>
                <a:sym typeface="Courier New"/>
              </a:rPr>
              <a:t>extends </a:t>
            </a:r>
            <a:r>
              <a:rPr lang="en" sz="900">
                <a:solidFill>
                  <a:schemeClr val="dk1"/>
                </a:solidFill>
                <a:latin typeface="Courier New"/>
                <a:ea typeface="Courier New"/>
                <a:cs typeface="Courier New"/>
                <a:sym typeface="Courier New"/>
              </a:rPr>
              <a:t>Runnable {</a:t>
            </a:r>
          </a:p>
          <a:p>
            <a:pPr lvl="0" rtl="0">
              <a:spcBef>
                <a:spcPts val="0"/>
              </a:spcBef>
              <a:buClr>
                <a:schemeClr val="dk1"/>
              </a:buClr>
              <a:buSzPct val="122222"/>
              <a:buFont typeface="Arial"/>
              <a:buNone/>
            </a:pPr>
            <a:r>
              <a:rPr lang="en" sz="900">
                <a:solidFill>
                  <a:schemeClr val="dk1"/>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public static final </a:t>
            </a:r>
            <a:r>
              <a:rPr lang="en" sz="900">
                <a:solidFill>
                  <a:schemeClr val="dk1"/>
                </a:solidFill>
                <a:latin typeface="Courier New"/>
                <a:ea typeface="Courier New"/>
                <a:cs typeface="Courier New"/>
                <a:sym typeface="Courier New"/>
              </a:rPr>
              <a:t>String </a:t>
            </a:r>
            <a:r>
              <a:rPr b="1" i="1" lang="en" sz="900">
                <a:solidFill>
                  <a:srgbClr val="660E7A"/>
                </a:solidFill>
                <a:latin typeface="Courier New"/>
                <a:ea typeface="Courier New"/>
                <a:cs typeface="Courier New"/>
                <a:sym typeface="Courier New"/>
              </a:rPr>
              <a:t>INDEX_NAME_KEY </a:t>
            </a:r>
            <a:r>
              <a:rPr lang="en" sz="900">
                <a:solidFill>
                  <a:schemeClr val="dk1"/>
                </a:solidFill>
                <a:latin typeface="Courier New"/>
                <a:ea typeface="Courier New"/>
                <a:cs typeface="Courier New"/>
                <a:sym typeface="Courier New"/>
              </a:rPr>
              <a:t>= </a:t>
            </a:r>
            <a:r>
              <a:rPr b="1" lang="en" sz="900">
                <a:solidFill>
                  <a:srgbClr val="008000"/>
                </a:solidFill>
                <a:latin typeface="Courier New"/>
                <a:ea typeface="Courier New"/>
                <a:cs typeface="Courier New"/>
                <a:sym typeface="Courier New"/>
              </a:rPr>
              <a:t>"index.name"</a:t>
            </a:r>
            <a:r>
              <a:rPr lang="en" sz="900">
                <a:solidFill>
                  <a:schemeClr val="dk1"/>
                </a:solidFill>
                <a:latin typeface="Courier New"/>
                <a:ea typeface="Courier New"/>
                <a:cs typeface="Courier New"/>
                <a:sym typeface="Courier New"/>
              </a:rPr>
              <a:t>;</a:t>
            </a:r>
          </a:p>
          <a:p>
            <a:pPr lvl="0" rtl="0">
              <a:spcBef>
                <a:spcPts val="0"/>
              </a:spcBef>
              <a:buClr>
                <a:schemeClr val="dk1"/>
              </a:buClr>
              <a:buFont typeface="Arial"/>
              <a:buNone/>
            </a:pPr>
            <a:r>
              <a:t/>
            </a:r>
            <a:endParaRPr sz="900">
              <a:solidFill>
                <a:schemeClr val="dk1"/>
              </a:solidFill>
              <a:latin typeface="Courier New"/>
              <a:ea typeface="Courier New"/>
              <a:cs typeface="Courier New"/>
              <a:sym typeface="Courier New"/>
            </a:endParaRPr>
          </a:p>
          <a:p>
            <a:pPr lvl="0" rtl="0">
              <a:spcBef>
                <a:spcPts val="0"/>
              </a:spcBef>
              <a:buClr>
                <a:schemeClr val="dk1"/>
              </a:buClr>
              <a:buSzPct val="122222"/>
              <a:buFont typeface="Arial"/>
              <a:buNone/>
            </a:pPr>
            <a:r>
              <a:rPr lang="en" sz="900">
                <a:solidFill>
                  <a:schemeClr val="dk1"/>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public static enum </a:t>
            </a:r>
            <a:r>
              <a:rPr lang="en" sz="900">
                <a:solidFill>
                  <a:schemeClr val="dk1"/>
                </a:solidFill>
                <a:latin typeface="Courier New"/>
                <a:ea typeface="Courier New"/>
                <a:cs typeface="Courier New"/>
                <a:sym typeface="Courier New"/>
              </a:rPr>
              <a:t>CommandType {</a:t>
            </a:r>
          </a:p>
          <a:p>
            <a:pPr lvl="0" rtl="0">
              <a:spcBef>
                <a:spcPts val="0"/>
              </a:spcBef>
              <a:buNone/>
            </a:pPr>
            <a:r>
              <a:rPr lang="en" sz="900">
                <a:solidFill>
                  <a:schemeClr val="dk1"/>
                </a:solidFill>
                <a:latin typeface="Courier New"/>
                <a:ea typeface="Courier New"/>
                <a:cs typeface="Courier New"/>
                <a:sym typeface="Courier New"/>
              </a:rPr>
              <a:t>       </a:t>
            </a:r>
            <a:r>
              <a:rPr b="1" i="1" lang="en" sz="900">
                <a:solidFill>
                  <a:srgbClr val="660E7A"/>
                </a:solidFill>
                <a:latin typeface="Courier New"/>
                <a:ea typeface="Courier New"/>
                <a:cs typeface="Courier New"/>
                <a:sym typeface="Courier New"/>
              </a:rPr>
              <a:t>FETCH_STAGING</a:t>
            </a:r>
            <a:r>
              <a:rPr lang="en" sz="900">
                <a:solidFill>
                  <a:schemeClr val="dk1"/>
                </a:solidFill>
                <a:latin typeface="Courier New"/>
                <a:ea typeface="Courier New"/>
                <a:cs typeface="Courier New"/>
                <a:sym typeface="Courier New"/>
              </a:rPr>
              <a:t>, </a:t>
            </a:r>
            <a:r>
              <a:rPr b="1" i="1" lang="en" sz="900">
                <a:solidFill>
                  <a:srgbClr val="660E7A"/>
                </a:solidFill>
                <a:latin typeface="Courier New"/>
                <a:ea typeface="Courier New"/>
                <a:cs typeface="Courier New"/>
                <a:sym typeface="Courier New"/>
              </a:rPr>
              <a:t>CREATE_INDEX</a:t>
            </a:r>
          </a:p>
          <a:p>
            <a:pPr lvl="0" rtl="0">
              <a:spcBef>
                <a:spcPts val="0"/>
              </a:spcBef>
              <a:buNone/>
            </a:pPr>
            <a:r>
              <a:rPr b="1" i="1" lang="en" sz="900">
                <a:solidFill>
                  <a:srgbClr val="660E7A"/>
                </a:solidFill>
                <a:latin typeface="Courier New"/>
                <a:ea typeface="Courier New"/>
                <a:cs typeface="Courier New"/>
                <a:sym typeface="Courier New"/>
              </a:rPr>
              <a:t>   </a:t>
            </a:r>
            <a:r>
              <a:rPr lang="en" sz="900">
                <a:solidFill>
                  <a:schemeClr val="dk1"/>
                </a:solidFill>
                <a:latin typeface="Courier New"/>
                <a:ea typeface="Courier New"/>
                <a:cs typeface="Courier New"/>
                <a:sym typeface="Courier New"/>
              </a:rPr>
              <a:t>}</a:t>
            </a:r>
          </a:p>
          <a:p>
            <a:pPr lvl="0" rtl="0">
              <a:spcBef>
                <a:spcPts val="0"/>
              </a:spcBef>
              <a:buClr>
                <a:schemeClr val="dk1"/>
              </a:buClr>
              <a:buFont typeface="Arial"/>
              <a:buNone/>
            </a:pPr>
            <a:r>
              <a:t/>
            </a:r>
            <a:endParaRPr sz="900">
              <a:solidFill>
                <a:schemeClr val="dk1"/>
              </a:solidFill>
              <a:latin typeface="Courier New"/>
              <a:ea typeface="Courier New"/>
              <a:cs typeface="Courier New"/>
              <a:sym typeface="Courier New"/>
            </a:endParaRPr>
          </a:p>
          <a:p>
            <a:pPr lvl="0" rtl="0">
              <a:spcBef>
                <a:spcPts val="0"/>
              </a:spcBef>
              <a:buClr>
                <a:schemeClr val="dk1"/>
              </a:buClr>
              <a:buSzPct val="122222"/>
              <a:buFont typeface="Arial"/>
              <a:buNone/>
            </a:pPr>
            <a:r>
              <a:rPr lang="en" sz="900">
                <a:solidFill>
                  <a:schemeClr val="dk1"/>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public </a:t>
            </a:r>
            <a:r>
              <a:rPr lang="en" sz="900">
                <a:solidFill>
                  <a:schemeClr val="dk1"/>
                </a:solidFill>
                <a:latin typeface="Courier New"/>
                <a:ea typeface="Courier New"/>
                <a:cs typeface="Courier New"/>
                <a:sym typeface="Courier New"/>
              </a:rPr>
              <a:t>Object execute();</a:t>
            </a:r>
          </a:p>
          <a:p>
            <a:pPr lvl="0" rtl="0">
              <a:spcBef>
                <a:spcPts val="0"/>
              </a:spcBef>
              <a:buClr>
                <a:schemeClr val="dk1"/>
              </a:buClr>
              <a:buSzPct val="122222"/>
              <a:buFont typeface="Arial"/>
              <a:buNone/>
            </a:pPr>
            <a:r>
              <a:rPr lang="en" sz="900">
                <a:solidFill>
                  <a:schemeClr val="dk1"/>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public void </a:t>
            </a:r>
            <a:r>
              <a:rPr lang="en" sz="900">
                <a:solidFill>
                  <a:schemeClr val="dk1"/>
                </a:solidFill>
                <a:latin typeface="Courier New"/>
                <a:ea typeface="Courier New"/>
                <a:cs typeface="Courier New"/>
                <a:sym typeface="Courier New"/>
              </a:rPr>
              <a:t>fetchStatus();</a:t>
            </a:r>
          </a:p>
          <a:p>
            <a:pPr lvl="0" rtl="0">
              <a:spcBef>
                <a:spcPts val="0"/>
              </a:spcBef>
              <a:buClr>
                <a:schemeClr val="dk1"/>
              </a:buClr>
              <a:buSzPct val="122222"/>
              <a:buFont typeface="Arial"/>
              <a:buNone/>
            </a:pPr>
            <a:r>
              <a:rPr lang="en" sz="900">
                <a:solidFill>
                  <a:schemeClr val="dk1"/>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public boolean </a:t>
            </a:r>
            <a:r>
              <a:rPr lang="en" sz="900">
                <a:solidFill>
                  <a:schemeClr val="dk1"/>
                </a:solidFill>
                <a:latin typeface="Courier New"/>
                <a:ea typeface="Courier New"/>
                <a:cs typeface="Courier New"/>
                <a:sym typeface="Courier New"/>
              </a:rPr>
              <a:t>isFinished();</a:t>
            </a:r>
          </a:p>
          <a:p>
            <a:pPr lvl="0" rtl="0">
              <a:spcBef>
                <a:spcPts val="0"/>
              </a:spcBef>
              <a:buClr>
                <a:schemeClr val="dk1"/>
              </a:buClr>
              <a:buSzPct val="122222"/>
              <a:buFont typeface="Arial"/>
              <a:buNone/>
            </a:pPr>
            <a:r>
              <a:rPr lang="en" sz="900">
                <a:solidFill>
                  <a:schemeClr val="dk1"/>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public void </a:t>
            </a:r>
            <a:r>
              <a:rPr lang="en" sz="900">
                <a:solidFill>
                  <a:schemeClr val="dk1"/>
                </a:solidFill>
                <a:latin typeface="Courier New"/>
                <a:ea typeface="Courier New"/>
                <a:cs typeface="Courier New"/>
                <a:sym typeface="Courier New"/>
              </a:rPr>
              <a:t>sleep() </a:t>
            </a:r>
            <a:r>
              <a:rPr b="1" lang="en" sz="900">
                <a:solidFill>
                  <a:srgbClr val="000080"/>
                </a:solidFill>
                <a:latin typeface="Courier New"/>
                <a:ea typeface="Courier New"/>
                <a:cs typeface="Courier New"/>
                <a:sym typeface="Courier New"/>
              </a:rPr>
              <a:t>throws </a:t>
            </a:r>
            <a:r>
              <a:rPr lang="en" sz="900">
                <a:solidFill>
                  <a:schemeClr val="dk1"/>
                </a:solidFill>
                <a:latin typeface="Courier New"/>
                <a:ea typeface="Courier New"/>
                <a:cs typeface="Courier New"/>
                <a:sym typeface="Courier New"/>
              </a:rPr>
              <a:t>InterruptedException;</a:t>
            </a:r>
          </a:p>
          <a:p>
            <a:pPr lvl="0" rtl="0">
              <a:spcBef>
                <a:spcPts val="0"/>
              </a:spcBef>
              <a:buClr>
                <a:schemeClr val="dk1"/>
              </a:buClr>
              <a:buSzPct val="122222"/>
              <a:buFont typeface="Arial"/>
              <a:buNone/>
            </a:pPr>
            <a:r>
              <a:rPr lang="en" sz="900">
                <a:solidFill>
                  <a:schemeClr val="dk1"/>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public </a:t>
            </a:r>
            <a:r>
              <a:rPr lang="en" sz="900">
                <a:solidFill>
                  <a:schemeClr val="dk1"/>
                </a:solidFill>
                <a:latin typeface="Courier New"/>
                <a:ea typeface="Courier New"/>
                <a:cs typeface="Courier New"/>
                <a:sym typeface="Courier New"/>
              </a:rPr>
              <a:t>List&lt;String&gt; getErrors();</a:t>
            </a:r>
          </a:p>
          <a:p>
            <a:pPr lvl="0" rtl="0">
              <a:spcBef>
                <a:spcPts val="0"/>
              </a:spcBef>
              <a:buClr>
                <a:schemeClr val="dk1"/>
              </a:buClr>
              <a:buSzPct val="122222"/>
              <a:buFont typeface="Arial"/>
              <a:buNone/>
            </a:pPr>
            <a:r>
              <a:rPr lang="en" sz="900">
                <a:solidFill>
                  <a:schemeClr val="dk1"/>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public boolean </a:t>
            </a:r>
            <a:r>
              <a:rPr lang="en" sz="900">
                <a:solidFill>
                  <a:schemeClr val="dk1"/>
                </a:solidFill>
                <a:latin typeface="Courier New"/>
                <a:ea typeface="Courier New"/>
                <a:cs typeface="Courier New"/>
                <a:sym typeface="Courier New"/>
              </a:rPr>
              <a:t>hasError();</a:t>
            </a:r>
          </a:p>
          <a:p>
            <a:pPr lvl="0" rtl="0">
              <a:spcBef>
                <a:spcPts val="0"/>
              </a:spcBef>
              <a:buClr>
                <a:schemeClr val="dk1"/>
              </a:buClr>
              <a:buSzPct val="122222"/>
              <a:buFont typeface="Arial"/>
              <a:buNone/>
            </a:pPr>
            <a:r>
              <a:rPr lang="en" sz="900">
                <a:solidFill>
                  <a:schemeClr val="dk1"/>
                </a:solidFill>
                <a:latin typeface="Courier New"/>
                <a:ea typeface="Courier New"/>
                <a:cs typeface="Courier New"/>
                <a:sym typeface="Courier New"/>
              </a:rPr>
              <a:t>}</a:t>
            </a:r>
          </a:p>
          <a:p>
            <a:pPr>
              <a:spcBef>
                <a:spcPts val="0"/>
              </a:spcBef>
              <a:buNone/>
            </a:pPr>
            <a:r>
              <a:t/>
            </a:r>
            <a:endParaRPr sz="900"/>
          </a:p>
        </p:txBody>
      </p:sp>
      <p:sp>
        <p:nvSpPr>
          <p:cNvPr id="81" name="Shape 81"/>
          <p:cNvSpPr txBox="1"/>
          <p:nvPr/>
        </p:nvSpPr>
        <p:spPr>
          <a:xfrm>
            <a:off x="3857625" y="1549650"/>
            <a:ext cx="6178800" cy="3376199"/>
          </a:xfrm>
          <a:prstGeom prst="rect">
            <a:avLst/>
          </a:prstGeom>
          <a:noFill/>
          <a:ln>
            <a:noFill/>
          </a:ln>
        </p:spPr>
        <p:txBody>
          <a:bodyPr anchorCtr="0" anchor="ctr" bIns="91425" lIns="91425" rIns="91425" tIns="91425">
            <a:noAutofit/>
          </a:bodyPr>
          <a:lstStyle/>
          <a:p>
            <a:pPr lvl="0" rtl="0">
              <a:spcBef>
                <a:spcPts val="0"/>
              </a:spcBef>
              <a:buNone/>
            </a:pPr>
            <a:r>
              <a:rPr b="1" lang="en" sz="900">
                <a:solidFill>
                  <a:srgbClr val="000080"/>
                </a:solidFill>
                <a:latin typeface="Courier New"/>
                <a:ea typeface="Courier New"/>
                <a:cs typeface="Courier New"/>
                <a:sym typeface="Courier New"/>
              </a:rPr>
              <a:t>public abstract class </a:t>
            </a:r>
            <a:r>
              <a:rPr lang="en" sz="900">
                <a:solidFill>
                  <a:schemeClr val="dk1"/>
                </a:solidFill>
                <a:latin typeface="Courier New"/>
                <a:ea typeface="Courier New"/>
                <a:cs typeface="Courier New"/>
                <a:sym typeface="Courier New"/>
              </a:rPr>
              <a:t>BaseCommand </a:t>
            </a:r>
            <a:r>
              <a:rPr b="1" lang="en" sz="900">
                <a:solidFill>
                  <a:srgbClr val="000080"/>
                </a:solidFill>
                <a:latin typeface="Courier New"/>
                <a:ea typeface="Courier New"/>
                <a:cs typeface="Courier New"/>
                <a:sym typeface="Courier New"/>
              </a:rPr>
              <a:t>implements </a:t>
            </a:r>
            <a:r>
              <a:rPr lang="en" sz="900">
                <a:solidFill>
                  <a:schemeClr val="dk1"/>
                </a:solidFill>
                <a:latin typeface="Courier New"/>
                <a:ea typeface="Courier New"/>
                <a:cs typeface="Courier New"/>
                <a:sym typeface="Courier New"/>
              </a:rPr>
              <a:t>Command {</a:t>
            </a:r>
          </a:p>
          <a:p>
            <a:pPr lvl="0" rtl="0">
              <a:spcBef>
                <a:spcPts val="0"/>
              </a:spcBef>
              <a:buNone/>
            </a:pPr>
            <a:r>
              <a:rPr lang="en" sz="900">
                <a:solidFill>
                  <a:schemeClr val="dk1"/>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public static final </a:t>
            </a:r>
            <a:r>
              <a:rPr lang="en" sz="900">
                <a:solidFill>
                  <a:schemeClr val="dk1"/>
                </a:solidFill>
                <a:latin typeface="Courier New"/>
                <a:ea typeface="Courier New"/>
                <a:cs typeface="Courier New"/>
                <a:sym typeface="Courier New"/>
              </a:rPr>
              <a:t>Logger </a:t>
            </a:r>
            <a:r>
              <a:rPr b="1" i="1" lang="en" sz="900">
                <a:solidFill>
                  <a:srgbClr val="660E7A"/>
                </a:solidFill>
                <a:latin typeface="Courier New"/>
                <a:ea typeface="Courier New"/>
                <a:cs typeface="Courier New"/>
                <a:sym typeface="Courier New"/>
              </a:rPr>
              <a:t>log </a:t>
            </a:r>
            <a:r>
              <a:rPr lang="en" sz="900">
                <a:solidFill>
                  <a:schemeClr val="dk1"/>
                </a:solidFill>
                <a:latin typeface="Courier New"/>
                <a:ea typeface="Courier New"/>
                <a:cs typeface="Courier New"/>
                <a:sym typeface="Courier New"/>
              </a:rPr>
              <a:t>= Logger.</a:t>
            </a:r>
            <a:r>
              <a:rPr i="1" lang="en" sz="900">
                <a:solidFill>
                  <a:schemeClr val="dk1"/>
                </a:solidFill>
                <a:latin typeface="Courier New"/>
                <a:ea typeface="Courier New"/>
                <a:cs typeface="Courier New"/>
                <a:sym typeface="Courier New"/>
              </a:rPr>
              <a:t>getLogger</a:t>
            </a:r>
            <a:r>
              <a:rPr lang="en" sz="900">
                <a:solidFill>
                  <a:schemeClr val="dk1"/>
                </a:solidFill>
                <a:latin typeface="Courier New"/>
                <a:ea typeface="Courier New"/>
                <a:cs typeface="Courier New"/>
                <a:sym typeface="Courier New"/>
              </a:rPr>
              <a:t>(BaseCommand.</a:t>
            </a:r>
            <a:r>
              <a:rPr b="1" lang="en" sz="900">
                <a:solidFill>
                  <a:srgbClr val="000080"/>
                </a:solidFill>
                <a:latin typeface="Courier New"/>
                <a:ea typeface="Courier New"/>
                <a:cs typeface="Courier New"/>
                <a:sym typeface="Courier New"/>
              </a:rPr>
              <a:t>class</a:t>
            </a:r>
            <a:r>
              <a:rPr lang="en" sz="900">
                <a:solidFill>
                  <a:schemeClr val="dk1"/>
                </a:solidFill>
                <a:latin typeface="Courier New"/>
                <a:ea typeface="Courier New"/>
                <a:cs typeface="Courier New"/>
                <a:sym typeface="Courier New"/>
              </a:rPr>
              <a:t>);</a:t>
            </a:r>
          </a:p>
          <a:p>
            <a:pPr lvl="0" rtl="0">
              <a:spcBef>
                <a:spcPts val="0"/>
              </a:spcBef>
              <a:buNone/>
            </a:pPr>
            <a:r>
              <a:rPr lang="en" sz="900">
                <a:solidFill>
                  <a:schemeClr val="dk1"/>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private final </a:t>
            </a:r>
            <a:r>
              <a:rPr lang="en" sz="900">
                <a:solidFill>
                  <a:schemeClr val="dk1"/>
                </a:solidFill>
                <a:latin typeface="Courier New"/>
                <a:ea typeface="Courier New"/>
                <a:cs typeface="Courier New"/>
                <a:sym typeface="Courier New"/>
              </a:rPr>
              <a:t>CommandContext </a:t>
            </a:r>
            <a:r>
              <a:rPr b="1" lang="en" sz="900">
                <a:solidFill>
                  <a:srgbClr val="660E7A"/>
                </a:solidFill>
                <a:latin typeface="Courier New"/>
                <a:ea typeface="Courier New"/>
                <a:cs typeface="Courier New"/>
                <a:sym typeface="Courier New"/>
              </a:rPr>
              <a:t>context</a:t>
            </a:r>
            <a:r>
              <a:rPr lang="en" sz="900">
                <a:solidFill>
                  <a:schemeClr val="dk1"/>
                </a:solidFill>
                <a:latin typeface="Courier New"/>
                <a:ea typeface="Courier New"/>
                <a:cs typeface="Courier New"/>
                <a:sym typeface="Courier New"/>
              </a:rPr>
              <a:t>;</a:t>
            </a:r>
          </a:p>
          <a:p>
            <a:pPr lvl="0" rtl="0">
              <a:spcBef>
                <a:spcPts val="0"/>
              </a:spcBef>
              <a:buNone/>
            </a:pPr>
            <a:r>
              <a:rPr lang="en" sz="900">
                <a:solidFill>
                  <a:schemeClr val="dk1"/>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protected final </a:t>
            </a:r>
            <a:r>
              <a:rPr lang="en" sz="900">
                <a:solidFill>
                  <a:schemeClr val="dk1"/>
                </a:solidFill>
                <a:latin typeface="Courier New"/>
                <a:ea typeface="Courier New"/>
                <a:cs typeface="Courier New"/>
                <a:sym typeface="Courier New"/>
              </a:rPr>
              <a:t>List </a:t>
            </a:r>
            <a:r>
              <a:rPr b="1" lang="en" sz="900">
                <a:solidFill>
                  <a:srgbClr val="660E7A"/>
                </a:solidFill>
                <a:latin typeface="Courier New"/>
                <a:ea typeface="Courier New"/>
                <a:cs typeface="Courier New"/>
                <a:sym typeface="Courier New"/>
              </a:rPr>
              <a:t>errors</a:t>
            </a:r>
            <a:r>
              <a:rPr lang="en" sz="900">
                <a:solidFill>
                  <a:schemeClr val="dk1"/>
                </a:solidFill>
                <a:latin typeface="Courier New"/>
                <a:ea typeface="Courier New"/>
                <a:cs typeface="Courier New"/>
                <a:sym typeface="Courier New"/>
              </a:rPr>
              <a:t>;</a:t>
            </a:r>
          </a:p>
          <a:p>
            <a:pPr lvl="0" rtl="0">
              <a:spcBef>
                <a:spcPts val="0"/>
              </a:spcBef>
              <a:buNone/>
            </a:pPr>
            <a:r>
              <a:t/>
            </a:r>
            <a:endParaRPr sz="900">
              <a:solidFill>
                <a:schemeClr val="dk1"/>
              </a:solidFill>
              <a:latin typeface="Courier New"/>
              <a:ea typeface="Courier New"/>
              <a:cs typeface="Courier New"/>
              <a:sym typeface="Courier New"/>
            </a:endParaRPr>
          </a:p>
          <a:p>
            <a:pPr lvl="0" rtl="0">
              <a:spcBef>
                <a:spcPts val="0"/>
              </a:spcBef>
              <a:buNone/>
            </a:pPr>
            <a:r>
              <a:rPr lang="en" sz="900">
                <a:solidFill>
                  <a:schemeClr val="dk1"/>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private void </a:t>
            </a:r>
            <a:r>
              <a:rPr lang="en" sz="900">
                <a:solidFill>
                  <a:schemeClr val="dk1"/>
                </a:solidFill>
                <a:latin typeface="Courier New"/>
                <a:ea typeface="Courier New"/>
                <a:cs typeface="Courier New"/>
                <a:sym typeface="Courier New"/>
              </a:rPr>
              <a:t>process() {...}</a:t>
            </a:r>
          </a:p>
          <a:p>
            <a:pPr lvl="0" rtl="0">
              <a:spcBef>
                <a:spcPts val="0"/>
              </a:spcBef>
              <a:buNone/>
            </a:pPr>
            <a:r>
              <a:rPr lang="en" sz="900">
                <a:solidFill>
                  <a:schemeClr val="dk1"/>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protected boolean </a:t>
            </a:r>
            <a:r>
              <a:rPr lang="en" sz="900">
                <a:solidFill>
                  <a:schemeClr val="dk1"/>
                </a:solidFill>
                <a:latin typeface="Courier New"/>
                <a:ea typeface="Courier New"/>
                <a:cs typeface="Courier New"/>
                <a:sym typeface="Courier New"/>
              </a:rPr>
              <a:t>resolveFinishState() {</a:t>
            </a:r>
            <a:r>
              <a:rPr b="1" lang="en" sz="900">
                <a:solidFill>
                  <a:srgbClr val="000080"/>
                </a:solidFill>
                <a:latin typeface="Courier New"/>
                <a:ea typeface="Courier New"/>
                <a:cs typeface="Courier New"/>
                <a:sym typeface="Courier New"/>
              </a:rPr>
              <a:t>return true</a:t>
            </a:r>
            <a:r>
              <a:rPr lang="en" sz="900">
                <a:solidFill>
                  <a:schemeClr val="dk1"/>
                </a:solidFill>
                <a:latin typeface="Courier New"/>
                <a:ea typeface="Courier New"/>
                <a:cs typeface="Courier New"/>
                <a:sym typeface="Courier New"/>
              </a:rPr>
              <a:t>;}</a:t>
            </a:r>
          </a:p>
          <a:p>
            <a:pPr lvl="0" rtl="0">
              <a:spcBef>
                <a:spcPts val="0"/>
              </a:spcBef>
              <a:buNone/>
            </a:pPr>
            <a:r>
              <a:rPr lang="en" sz="900">
                <a:solidFill>
                  <a:schemeClr val="dk1"/>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protected void </a:t>
            </a:r>
            <a:r>
              <a:rPr lang="en" sz="900">
                <a:solidFill>
                  <a:schemeClr val="dk1"/>
                </a:solidFill>
                <a:latin typeface="Courier New"/>
                <a:ea typeface="Courier New"/>
                <a:cs typeface="Courier New"/>
                <a:sym typeface="Courier New"/>
              </a:rPr>
              <a:t>setupCurrentCommandState(){...}</a:t>
            </a:r>
          </a:p>
          <a:p>
            <a:pPr lvl="0" rtl="0">
              <a:spcBef>
                <a:spcPts val="0"/>
              </a:spcBef>
              <a:buNone/>
            </a:pPr>
            <a:r>
              <a:rPr lang="en" sz="900">
                <a:solidFill>
                  <a:schemeClr val="dk1"/>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protected void </a:t>
            </a:r>
            <a:r>
              <a:rPr lang="en" sz="900">
                <a:solidFill>
                  <a:schemeClr val="dk1"/>
                </a:solidFill>
                <a:latin typeface="Courier New"/>
                <a:ea typeface="Courier New"/>
                <a:cs typeface="Courier New"/>
                <a:sym typeface="Courier New"/>
              </a:rPr>
              <a:t>postProcessStatus() {}</a:t>
            </a:r>
          </a:p>
          <a:p>
            <a:pPr lvl="0" rtl="0">
              <a:spcBef>
                <a:spcPts val="0"/>
              </a:spcBef>
              <a:buNone/>
            </a:pPr>
            <a:r>
              <a:rPr lang="en" sz="900">
                <a:solidFill>
                  <a:schemeClr val="dk1"/>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protected void </a:t>
            </a:r>
            <a:r>
              <a:rPr lang="en" sz="900">
                <a:solidFill>
                  <a:schemeClr val="dk1"/>
                </a:solidFill>
                <a:latin typeface="Courier New"/>
                <a:ea typeface="Courier New"/>
                <a:cs typeface="Courier New"/>
                <a:sym typeface="Courier New"/>
              </a:rPr>
              <a:t>setupCurrentCommandState(String state) {...}</a:t>
            </a:r>
          </a:p>
          <a:p>
            <a:pPr lvl="0" rtl="0">
              <a:spcBef>
                <a:spcPts val="0"/>
              </a:spcBef>
              <a:buNone/>
            </a:pPr>
            <a:r>
              <a:rPr lang="en" sz="900">
                <a:solidFill>
                  <a:schemeClr val="dk1"/>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public </a:t>
            </a:r>
            <a:r>
              <a:rPr lang="en" sz="900">
                <a:solidFill>
                  <a:schemeClr val="dk1"/>
                </a:solidFill>
                <a:latin typeface="Courier New"/>
                <a:ea typeface="Courier New"/>
                <a:cs typeface="Courier New"/>
                <a:sym typeface="Courier New"/>
              </a:rPr>
              <a:t>BaseCommand(CommandContext context) {..}</a:t>
            </a:r>
          </a:p>
          <a:p>
            <a:pPr lvl="0" rtl="0">
              <a:spcBef>
                <a:spcPts val="0"/>
              </a:spcBef>
              <a:buNone/>
            </a:pPr>
            <a:r>
              <a:rPr lang="en" sz="900">
                <a:solidFill>
                  <a:schemeClr val="dk1"/>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public </a:t>
            </a:r>
            <a:r>
              <a:rPr lang="en" sz="900">
                <a:solidFill>
                  <a:schemeClr val="dk1"/>
                </a:solidFill>
                <a:latin typeface="Courier New"/>
                <a:ea typeface="Courier New"/>
                <a:cs typeface="Courier New"/>
                <a:sym typeface="Courier New"/>
              </a:rPr>
              <a:t>String getBaseUrl() {...}</a:t>
            </a:r>
          </a:p>
          <a:p>
            <a:pPr lvl="0" rtl="0">
              <a:spcBef>
                <a:spcPts val="0"/>
              </a:spcBef>
              <a:buNone/>
            </a:pPr>
            <a:r>
              <a:rPr lang="en" sz="900">
                <a:solidFill>
                  <a:schemeClr val="dk1"/>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public </a:t>
            </a:r>
            <a:r>
              <a:rPr lang="en" sz="900">
                <a:solidFill>
                  <a:schemeClr val="dk1"/>
                </a:solidFill>
                <a:latin typeface="Courier New"/>
                <a:ea typeface="Courier New"/>
                <a:cs typeface="Courier New"/>
                <a:sym typeface="Courier New"/>
              </a:rPr>
              <a:t>CommandContext getContext() {...}</a:t>
            </a:r>
          </a:p>
          <a:p>
            <a:pPr lvl="0" rtl="0">
              <a:spcBef>
                <a:spcPts val="0"/>
              </a:spcBef>
              <a:buNone/>
            </a:pPr>
            <a:r>
              <a:rPr lang="en" sz="900">
                <a:solidFill>
                  <a:schemeClr val="dk1"/>
                </a:solidFill>
                <a:latin typeface="Courier New"/>
                <a:ea typeface="Courier New"/>
                <a:cs typeface="Courier New"/>
                <a:sym typeface="Courier New"/>
              </a:rPr>
              <a:t>   </a:t>
            </a:r>
            <a:r>
              <a:rPr lang="en" sz="900">
                <a:solidFill>
                  <a:srgbClr val="808000"/>
                </a:solidFill>
                <a:latin typeface="Courier New"/>
                <a:ea typeface="Courier New"/>
                <a:cs typeface="Courier New"/>
                <a:sym typeface="Courier New"/>
              </a:rPr>
              <a:t>@Override</a:t>
            </a:r>
          </a:p>
          <a:p>
            <a:pPr lvl="0" rtl="0">
              <a:spcBef>
                <a:spcPts val="0"/>
              </a:spcBef>
              <a:buNone/>
            </a:pPr>
            <a:r>
              <a:rPr lang="en" sz="900">
                <a:solidFill>
                  <a:srgbClr val="808000"/>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public void </a:t>
            </a:r>
            <a:r>
              <a:rPr lang="en" sz="900">
                <a:solidFill>
                  <a:schemeClr val="dk1"/>
                </a:solidFill>
                <a:latin typeface="Courier New"/>
                <a:ea typeface="Courier New"/>
                <a:cs typeface="Courier New"/>
                <a:sym typeface="Courier New"/>
              </a:rPr>
              <a:t>run() {</a:t>
            </a:r>
          </a:p>
          <a:p>
            <a:pPr lvl="0" rtl="0">
              <a:spcBef>
                <a:spcPts val="0"/>
              </a:spcBef>
              <a:buNone/>
            </a:pPr>
            <a:r>
              <a:rPr lang="en" sz="900">
                <a:solidFill>
                  <a:schemeClr val="dk1"/>
                </a:solidFill>
                <a:latin typeface="Courier New"/>
                <a:ea typeface="Courier New"/>
                <a:cs typeface="Courier New"/>
                <a:sym typeface="Courier New"/>
              </a:rPr>
              <a:t>       setupCurrentCommandState(</a:t>
            </a:r>
            <a:r>
              <a:rPr b="1" lang="en" sz="900">
                <a:solidFill>
                  <a:srgbClr val="008000"/>
                </a:solidFill>
                <a:latin typeface="Courier New"/>
                <a:ea typeface="Courier New"/>
                <a:cs typeface="Courier New"/>
                <a:sym typeface="Courier New"/>
              </a:rPr>
              <a:t>"Started"</a:t>
            </a:r>
            <a:r>
              <a:rPr lang="en" sz="900">
                <a:solidFill>
                  <a:schemeClr val="dk1"/>
                </a:solidFill>
                <a:latin typeface="Courier New"/>
                <a:ea typeface="Courier New"/>
                <a:cs typeface="Courier New"/>
                <a:sym typeface="Courier New"/>
              </a:rPr>
              <a:t>);</a:t>
            </a:r>
          </a:p>
          <a:p>
            <a:pPr lvl="0" rtl="0">
              <a:spcBef>
                <a:spcPts val="0"/>
              </a:spcBef>
              <a:buNone/>
            </a:pPr>
            <a:r>
              <a:rPr lang="en" sz="900">
                <a:solidFill>
                  <a:schemeClr val="dk1"/>
                </a:solidFill>
                <a:latin typeface="Courier New"/>
                <a:ea typeface="Courier New"/>
                <a:cs typeface="Courier New"/>
                <a:sym typeface="Courier New"/>
              </a:rPr>
              <a:t>       process();</a:t>
            </a:r>
          </a:p>
          <a:p>
            <a:pPr lvl="0" rtl="0">
              <a:spcBef>
                <a:spcPts val="0"/>
              </a:spcBef>
              <a:buNone/>
            </a:pPr>
            <a:r>
              <a:rPr lang="en" sz="900">
                <a:solidFill>
                  <a:schemeClr val="dk1"/>
                </a:solidFill>
                <a:latin typeface="Courier New"/>
                <a:ea typeface="Courier New"/>
                <a:cs typeface="Courier New"/>
                <a:sym typeface="Courier New"/>
              </a:rPr>
              <a:t>       setupCurrentCommandState(</a:t>
            </a:r>
            <a:r>
              <a:rPr b="1" lang="en" sz="900">
                <a:solidFill>
                  <a:srgbClr val="008000"/>
                </a:solidFill>
                <a:latin typeface="Courier New"/>
                <a:ea typeface="Courier New"/>
                <a:cs typeface="Courier New"/>
                <a:sym typeface="Courier New"/>
              </a:rPr>
              <a:t>"Finished"</a:t>
            </a:r>
            <a:r>
              <a:rPr lang="en" sz="900">
                <a:solidFill>
                  <a:schemeClr val="dk1"/>
                </a:solidFill>
                <a:latin typeface="Courier New"/>
                <a:ea typeface="Courier New"/>
                <a:cs typeface="Courier New"/>
                <a:sym typeface="Courier New"/>
              </a:rPr>
              <a:t>);</a:t>
            </a:r>
          </a:p>
          <a:p>
            <a:pPr lvl="0" rtl="0">
              <a:spcBef>
                <a:spcPts val="0"/>
              </a:spcBef>
              <a:buNone/>
            </a:pPr>
            <a:r>
              <a:rPr lang="en" sz="900">
                <a:solidFill>
                  <a:schemeClr val="dk1"/>
                </a:solidFill>
                <a:latin typeface="Courier New"/>
                <a:ea typeface="Courier New"/>
                <a:cs typeface="Courier New"/>
                <a:sym typeface="Courier New"/>
              </a:rPr>
              <a:t>   }</a:t>
            </a:r>
          </a:p>
          <a:p>
            <a:pPr lvl="0" rtl="0">
              <a:spcBef>
                <a:spcPts val="0"/>
              </a:spcBef>
              <a:buNone/>
            </a:pPr>
            <a:r>
              <a:rPr lang="en" sz="900">
                <a:solidFill>
                  <a:schemeClr val="dk1"/>
                </a:solidFill>
                <a:latin typeface="Courier New"/>
                <a:ea typeface="Courier New"/>
                <a:cs typeface="Courier New"/>
                <a:sym typeface="Courier New"/>
              </a:rPr>
              <a:t>   </a:t>
            </a:r>
            <a:r>
              <a:rPr lang="en" sz="900">
                <a:solidFill>
                  <a:srgbClr val="808000"/>
                </a:solidFill>
                <a:latin typeface="Courier New"/>
                <a:ea typeface="Courier New"/>
                <a:cs typeface="Courier New"/>
                <a:sym typeface="Courier New"/>
              </a:rPr>
              <a:t>@Override</a:t>
            </a:r>
          </a:p>
          <a:p>
            <a:pPr lvl="0" rtl="0">
              <a:spcBef>
                <a:spcPts val="0"/>
              </a:spcBef>
              <a:buNone/>
            </a:pPr>
            <a:r>
              <a:rPr lang="en" sz="900">
                <a:solidFill>
                  <a:srgbClr val="808000"/>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public void </a:t>
            </a:r>
            <a:r>
              <a:rPr lang="en" sz="900">
                <a:solidFill>
                  <a:schemeClr val="dk1"/>
                </a:solidFill>
                <a:latin typeface="Courier New"/>
                <a:ea typeface="Courier New"/>
                <a:cs typeface="Courier New"/>
                <a:sym typeface="Courier New"/>
              </a:rPr>
              <a:t>fetchStatus() {}</a:t>
            </a:r>
          </a:p>
          <a:p>
            <a:pPr lvl="0" rtl="0">
              <a:spcBef>
                <a:spcPts val="0"/>
              </a:spcBef>
              <a:buNone/>
            </a:pPr>
            <a:r>
              <a:rPr lang="en" sz="900">
                <a:solidFill>
                  <a:schemeClr val="dk1"/>
                </a:solidFill>
                <a:latin typeface="Courier New"/>
                <a:ea typeface="Courier New"/>
                <a:cs typeface="Courier New"/>
                <a:sym typeface="Courier New"/>
              </a:rPr>
              <a:t>   </a:t>
            </a:r>
            <a:r>
              <a:rPr lang="en" sz="900">
                <a:solidFill>
                  <a:srgbClr val="808000"/>
                </a:solidFill>
                <a:latin typeface="Courier New"/>
                <a:ea typeface="Courier New"/>
                <a:cs typeface="Courier New"/>
                <a:sym typeface="Courier New"/>
              </a:rPr>
              <a:t>@Override</a:t>
            </a:r>
          </a:p>
          <a:p>
            <a:pPr lvl="0" rtl="0">
              <a:spcBef>
                <a:spcPts val="0"/>
              </a:spcBef>
              <a:buNone/>
            </a:pPr>
            <a:r>
              <a:rPr lang="en" sz="900">
                <a:solidFill>
                  <a:srgbClr val="808000"/>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public void </a:t>
            </a:r>
            <a:r>
              <a:rPr lang="en" sz="900">
                <a:solidFill>
                  <a:schemeClr val="dk1"/>
                </a:solidFill>
                <a:latin typeface="Courier New"/>
                <a:ea typeface="Courier New"/>
                <a:cs typeface="Courier New"/>
                <a:sym typeface="Courier New"/>
              </a:rPr>
              <a:t>sleep() {</a:t>
            </a:r>
          </a:p>
          <a:p>
            <a:pPr lvl="0" rtl="0">
              <a:spcBef>
                <a:spcPts val="0"/>
              </a:spcBef>
              <a:buNone/>
            </a:pPr>
            <a:r>
              <a:rPr lang="en" sz="900">
                <a:solidFill>
                  <a:schemeClr val="dk1"/>
                </a:solidFill>
                <a:latin typeface="Courier New"/>
                <a:ea typeface="Courier New"/>
                <a:cs typeface="Courier New"/>
                <a:sym typeface="Courier New"/>
              </a:rPr>
              <a:t>       </a:t>
            </a:r>
            <a:r>
              <a:rPr b="1" lang="en" sz="900">
                <a:solidFill>
                  <a:srgbClr val="000080"/>
                </a:solidFill>
                <a:latin typeface="Courier New"/>
                <a:ea typeface="Courier New"/>
                <a:cs typeface="Courier New"/>
                <a:sym typeface="Courier New"/>
              </a:rPr>
              <a:t>try </a:t>
            </a:r>
            <a:r>
              <a:rPr lang="en" sz="900">
                <a:solidFill>
                  <a:schemeClr val="dk1"/>
                </a:solidFill>
                <a:latin typeface="Courier New"/>
                <a:ea typeface="Courier New"/>
                <a:cs typeface="Courier New"/>
                <a:sym typeface="Courier New"/>
              </a:rPr>
              <a:t>{Thread.</a:t>
            </a:r>
            <a:r>
              <a:rPr i="1" lang="en" sz="900">
                <a:solidFill>
                  <a:schemeClr val="dk1"/>
                </a:solidFill>
                <a:latin typeface="Courier New"/>
                <a:ea typeface="Courier New"/>
                <a:cs typeface="Courier New"/>
                <a:sym typeface="Courier New"/>
              </a:rPr>
              <a:t>sleep</a:t>
            </a:r>
            <a:r>
              <a:rPr lang="en" sz="900">
                <a:solidFill>
                  <a:schemeClr val="dk1"/>
                </a:solidFill>
                <a:latin typeface="Courier New"/>
                <a:ea typeface="Courier New"/>
                <a:cs typeface="Courier New"/>
                <a:sym typeface="Courier New"/>
              </a:rPr>
              <a:t>(</a:t>
            </a:r>
            <a:r>
              <a:rPr lang="en" sz="900">
                <a:solidFill>
                  <a:srgbClr val="0000FF"/>
                </a:solidFill>
                <a:latin typeface="Courier New"/>
                <a:ea typeface="Courier New"/>
                <a:cs typeface="Courier New"/>
                <a:sym typeface="Courier New"/>
              </a:rPr>
              <a:t>5000</a:t>
            </a:r>
            <a:r>
              <a:rPr lang="en" sz="900">
                <a:solidFill>
                  <a:schemeClr val="dk1"/>
                </a:solidFill>
                <a:latin typeface="Courier New"/>
                <a:ea typeface="Courier New"/>
                <a:cs typeface="Courier New"/>
                <a:sym typeface="Courier New"/>
              </a:rPr>
              <a:t>);} </a:t>
            </a:r>
          </a:p>
          <a:p>
            <a:pPr indent="457200" lvl="0" rtl="0">
              <a:spcBef>
                <a:spcPts val="0"/>
              </a:spcBef>
              <a:buNone/>
            </a:pPr>
            <a:r>
              <a:rPr b="1" lang="en" sz="900">
                <a:solidFill>
                  <a:srgbClr val="000080"/>
                </a:solidFill>
                <a:latin typeface="Courier New"/>
                <a:ea typeface="Courier New"/>
                <a:cs typeface="Courier New"/>
                <a:sym typeface="Courier New"/>
              </a:rPr>
              <a:t>catch</a:t>
            </a:r>
            <a:r>
              <a:rPr lang="en" sz="900">
                <a:solidFill>
                  <a:schemeClr val="dk1"/>
                </a:solidFill>
                <a:latin typeface="Courier New"/>
                <a:ea typeface="Courier New"/>
                <a:cs typeface="Courier New"/>
                <a:sym typeface="Courier New"/>
              </a:rPr>
              <a:t>(InterruptedException ex) {</a:t>
            </a:r>
            <a:r>
              <a:rPr i="1" lang="en" sz="900">
                <a:solidFill>
                  <a:srgbClr val="808080"/>
                </a:solidFill>
                <a:latin typeface="Courier New"/>
                <a:ea typeface="Courier New"/>
                <a:cs typeface="Courier New"/>
                <a:sym typeface="Courier New"/>
              </a:rPr>
              <a:t>/*Skip exception*/</a:t>
            </a:r>
            <a:r>
              <a:rPr lang="en" sz="900">
                <a:solidFill>
                  <a:schemeClr val="dk1"/>
                </a:solidFill>
                <a:latin typeface="Courier New"/>
                <a:ea typeface="Courier New"/>
                <a:cs typeface="Courier New"/>
                <a:sym typeface="Courier New"/>
              </a:rPr>
              <a:t>}</a:t>
            </a:r>
          </a:p>
          <a:p>
            <a:pPr lvl="0" rtl="0">
              <a:spcBef>
                <a:spcPts val="0"/>
              </a:spcBef>
              <a:buNone/>
            </a:pPr>
            <a:r>
              <a:rPr lang="en" sz="900">
                <a:solidFill>
                  <a:schemeClr val="dk1"/>
                </a:solidFill>
                <a:latin typeface="Courier New"/>
                <a:ea typeface="Courier New"/>
                <a:cs typeface="Courier New"/>
                <a:sym typeface="Courier New"/>
              </a:rPr>
              <a:t>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abstract class VS interface</a:t>
            </a:r>
          </a:p>
        </p:txBody>
      </p:sp>
      <p:sp>
        <p:nvSpPr>
          <p:cNvPr id="87" name="Shape 87"/>
          <p:cNvSpPr txBox="1"/>
          <p:nvPr>
            <p:ph idx="1" type="body"/>
          </p:nvPr>
        </p:nvSpPr>
        <p:spPr>
          <a:xfrm>
            <a:off x="457200" y="1460499"/>
            <a:ext cx="8229600" cy="1869599"/>
          </a:xfrm>
          <a:prstGeom prst="rect">
            <a:avLst/>
          </a:prstGeom>
        </p:spPr>
        <p:txBody>
          <a:bodyPr anchorCtr="0" anchor="t" bIns="91425" lIns="91425" rIns="91425" tIns="91425">
            <a:noAutofit/>
          </a:bodyPr>
          <a:lstStyle/>
          <a:p>
            <a:pPr rtl="0">
              <a:spcBef>
                <a:spcPts val="0"/>
              </a:spcBef>
              <a:buNone/>
            </a:pPr>
            <a:r>
              <a:rPr lang="en" sz="1100">
                <a:solidFill>
                  <a:schemeClr val="dk1"/>
                </a:solidFill>
                <a:latin typeface="Verdana"/>
                <a:ea typeface="Verdana"/>
                <a:cs typeface="Verdana"/>
                <a:sym typeface="Verdana"/>
              </a:rPr>
              <a:t>Главное отличие класса от интерфейса — в том, что </a:t>
            </a:r>
            <a:r>
              <a:rPr b="1" lang="en" sz="1100">
                <a:solidFill>
                  <a:schemeClr val="dk1"/>
                </a:solidFill>
                <a:latin typeface="Verdana"/>
                <a:ea typeface="Verdana"/>
                <a:cs typeface="Verdana"/>
                <a:sym typeface="Verdana"/>
              </a:rPr>
              <a:t>класс состоит из интерфейса и реализации</a:t>
            </a:r>
            <a:r>
              <a:rPr lang="en" sz="1100">
                <a:solidFill>
                  <a:schemeClr val="dk1"/>
                </a:solidFill>
                <a:latin typeface="Verdana"/>
                <a:ea typeface="Verdana"/>
                <a:cs typeface="Verdana"/>
                <a:sym typeface="Verdana"/>
              </a:rPr>
              <a:t>.</a:t>
            </a:r>
          </a:p>
          <a:p>
            <a:pPr rtl="0">
              <a:spcBef>
                <a:spcPts val="0"/>
              </a:spcBef>
              <a:buNone/>
            </a:pPr>
            <a:r>
              <a:t/>
            </a:r>
            <a:endParaRPr sz="1200">
              <a:solidFill>
                <a:schemeClr val="dk1"/>
              </a:solidFill>
              <a:latin typeface="Verdana"/>
              <a:ea typeface="Verdana"/>
              <a:cs typeface="Verdana"/>
              <a:sym typeface="Verdana"/>
            </a:endParaRPr>
          </a:p>
          <a:p>
            <a:pPr rtl="0">
              <a:spcBef>
                <a:spcPts val="0"/>
              </a:spcBef>
              <a:buNone/>
            </a:pPr>
            <a:r>
              <a:rPr lang="en" sz="1200">
                <a:solidFill>
                  <a:schemeClr val="dk1"/>
                </a:solidFill>
                <a:latin typeface="Verdana"/>
                <a:ea typeface="Verdana"/>
                <a:cs typeface="Verdana"/>
                <a:sym typeface="Verdana"/>
              </a:rPr>
              <a:t>“Наследование является нарушением инкапсуляции” @Гамма и др.</a:t>
            </a:r>
          </a:p>
          <a:p>
            <a:pPr rtl="0">
              <a:spcBef>
                <a:spcPts val="0"/>
              </a:spcBef>
              <a:buNone/>
            </a:pPr>
            <a:r>
              <a:t/>
            </a:r>
            <a:endParaRPr sz="1200">
              <a:solidFill>
                <a:schemeClr val="dk1"/>
              </a:solidFill>
              <a:latin typeface="Verdana"/>
              <a:ea typeface="Verdana"/>
              <a:cs typeface="Verdana"/>
              <a:sym typeface="Verdana"/>
            </a:endParaRPr>
          </a:p>
          <a:p>
            <a:pPr indent="-304800" lvl="0" marL="457200" rtl="0">
              <a:spcBef>
                <a:spcPts val="0"/>
              </a:spcBef>
              <a:buClr>
                <a:schemeClr val="dk1"/>
              </a:buClr>
              <a:buSzPct val="109090"/>
              <a:buFont typeface="Verdana"/>
              <a:buAutoNum type="arabicPeriod"/>
            </a:pPr>
            <a:r>
              <a:rPr lang="en" sz="1100">
                <a:solidFill>
                  <a:schemeClr val="dk1"/>
                </a:solidFill>
                <a:latin typeface="Verdana"/>
                <a:ea typeface="Verdana"/>
                <a:cs typeface="Verdana"/>
                <a:sym typeface="Verdana"/>
              </a:rPr>
              <a:t>Мы должны опираться на интерфейсы, а не классы.</a:t>
            </a:r>
          </a:p>
          <a:p>
            <a:pPr indent="-298450" lvl="0" marL="457200" rtl="0">
              <a:spcBef>
                <a:spcPts val="0"/>
              </a:spcBef>
              <a:buClr>
                <a:schemeClr val="dk1"/>
              </a:buClr>
              <a:buSzPct val="100000"/>
              <a:buFont typeface="Verdana"/>
              <a:buAutoNum type="arabicPeriod"/>
            </a:pPr>
            <a:r>
              <a:rPr lang="en" sz="1100">
                <a:solidFill>
                  <a:schemeClr val="dk1"/>
                </a:solidFill>
                <a:latin typeface="Verdana"/>
                <a:ea typeface="Verdana"/>
                <a:cs typeface="Verdana"/>
                <a:sym typeface="Verdana"/>
              </a:rPr>
              <a:t>Использование интерфейсов даёт большие возможности.</a:t>
            </a:r>
          </a:p>
          <a:p>
            <a:pPr lvl="0">
              <a:spcBef>
                <a:spcPts val="0"/>
              </a:spcBef>
              <a:buNone/>
            </a:pPr>
            <a:r>
              <a:t/>
            </a:r>
            <a:endParaRPr sz="1100">
              <a:solidFill>
                <a:schemeClr val="dk1"/>
              </a:solidFill>
              <a:latin typeface="Verdana"/>
              <a:ea typeface="Verdana"/>
              <a:cs typeface="Verdana"/>
              <a:sym typeface="Verdana"/>
            </a:endParaRPr>
          </a:p>
        </p:txBody>
      </p:sp>
      <p:sp>
        <p:nvSpPr>
          <p:cNvPr id="88" name="Shape 88"/>
          <p:cNvSpPr/>
          <p:nvPr/>
        </p:nvSpPr>
        <p:spPr>
          <a:xfrm>
            <a:off x="817675" y="3501525"/>
            <a:ext cx="1305600" cy="461699"/>
          </a:xfrm>
          <a:prstGeom prst="rect">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sz="1000"/>
              <a:t>Поворотный ключ</a:t>
            </a:r>
          </a:p>
        </p:txBody>
      </p:sp>
      <p:sp>
        <p:nvSpPr>
          <p:cNvPr id="89" name="Shape 89"/>
          <p:cNvSpPr/>
          <p:nvPr/>
        </p:nvSpPr>
        <p:spPr>
          <a:xfrm>
            <a:off x="2546100" y="3501525"/>
            <a:ext cx="1305600" cy="461699"/>
          </a:xfrm>
          <a:prstGeom prst="rect">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sz="1000"/>
              <a:t>Ключ от домофона</a:t>
            </a:r>
          </a:p>
        </p:txBody>
      </p:sp>
      <p:sp>
        <p:nvSpPr>
          <p:cNvPr id="90" name="Shape 90"/>
          <p:cNvSpPr/>
          <p:nvPr/>
        </p:nvSpPr>
        <p:spPr>
          <a:xfrm>
            <a:off x="4353650" y="3501525"/>
            <a:ext cx="1403100" cy="461699"/>
          </a:xfrm>
          <a:prstGeom prst="rect">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sz="1000"/>
              <a:t>Магнитная карточка</a:t>
            </a:r>
          </a:p>
        </p:txBody>
      </p:sp>
      <p:sp>
        <p:nvSpPr>
          <p:cNvPr id="91" name="Shape 91"/>
          <p:cNvSpPr/>
          <p:nvPr/>
        </p:nvSpPr>
        <p:spPr>
          <a:xfrm>
            <a:off x="6352450" y="3501525"/>
            <a:ext cx="1403100" cy="461699"/>
          </a:xfrm>
          <a:prstGeom prst="rect">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sz="1000"/>
              <a:t>Бесконтактная магнитная карточка</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