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Java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5565000" y="4106100"/>
            <a:ext cx="3578999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5B595A"/>
                </a:solidFill>
              </a:rPr>
              <a:t>Лекция 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Исключения при работе с БД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Главный класс исключений – SQLException (наследник Exception)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Выбрасывается (throws) в результате ошибок, связанных с некорректными SQL-запросами и т.п.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Алгоритм работы с БД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44150"/>
            <a:ext cx="8229600" cy="36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Регистрация драйвера JDBC.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Создание подключения (Connection).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Создание и подготовка объекта типа Statement (выражение, SQL-запрос)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Выполнение SQL-запроса, подготовленного с помощью Statement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Обработка результатов (например, с помощью ResultSet в случае запроса SELECT)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Закрытие подключения и освобождение использованных ресурсов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Регистрация драйвера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347475"/>
            <a:ext cx="82296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Может осуществляться разными способами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Например, с помощью класса java.sql. DriverManager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Прямая загрузка класса драйвера: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требует явного описания типа, загружаемого драйвера в исходном коде приложения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требуется сначала импортировать соответствующий пакет, а потом загрузить драйвер: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i="1" lang="en" sz="1600"/>
              <a:t>import com.mysql.jdbc.Driver;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i="1" lang="en" sz="1600"/>
              <a:t>...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b="1" i="1" lang="en" sz="1600"/>
              <a:t>DriverManager.registerDriver(new com.mysql.jdbc.Driver());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недостаток: при изменении драйвера (смене СУБД) требуется изменение исходного кода программы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Загрузка драйвера по имени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Более гибкий способ, широко распространён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Может выбрасывать исключение ClassNotFound «Класс не найден»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String driverName = "com.mysql.jdbc.Driver”;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. . .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try {  Class.forName( driverName ).newInstance();    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 } catch (ClassNotFoundException e) {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  	System.err.println (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    “Ошибка: Драйвер " + driverName + " не найден");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  	System.exit(0);</a:t>
            </a:r>
          </a:p>
          <a:p>
            <a:pPr>
              <a:spcBef>
                <a:spcPts val="0"/>
              </a:spcBef>
              <a:buNone/>
            </a:pPr>
            <a:r>
              <a:rPr b="1" i="1" lang="en" sz="1400"/>
              <a:t> 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Установка подключения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класс </a:t>
            </a:r>
            <a:r>
              <a:rPr b="1" lang="en" sz="1600"/>
              <a:t>DriverManager </a:t>
            </a:r>
            <a:r>
              <a:rPr lang="en" sz="1600"/>
              <a:t>– объект управления JDBC, посредник между программой и драйвером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класс-метод </a:t>
            </a:r>
            <a:r>
              <a:rPr b="1" lang="en" sz="1600"/>
              <a:t>DriverManager.getConnection() </a:t>
            </a:r>
            <a:r>
              <a:rPr lang="en" sz="1600"/>
              <a:t>устанавливает соединение с БД и возвращает ссылку типа Connection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при вызове </a:t>
            </a:r>
            <a:r>
              <a:rPr b="1" lang="en" sz="1600"/>
              <a:t>getConnection() </a:t>
            </a:r>
            <a:r>
              <a:rPr lang="en" sz="1600"/>
              <a:t>происходит перебор всех загруженных в данный момент драйверов для использования подходящего</a:t>
            </a:r>
          </a:p>
          <a:p>
            <a:pPr indent="-3302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600"/>
              <a:t>метод getConnection() может принимать различные параметры (имеет перегруженные версии)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200"/>
              <a:t>public static Connection getConnection( String url )  throws SQLException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/>
              <a:t>public static Connection getConnection( String url, String user, String password ) throws SQLException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Типы запросов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Запросы на выборку данных (SQL-оператор Select) – возвращают результирующий набор данных (объект ResultSet)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Запросы модификации данных (DML) (операторы Insert, Update, Delete) – возвращают целое число – количество обработанных строк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Выполнение запросов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Требуется получить ссылку на объект типа Statement (выражение) из подключения (объекта Connection):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000"/>
              <a:t>Statement stmt = conn.createStatement();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SQL-запросы выполняются с помощью перегруженных методов execute класса Statement: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2000"/>
              <a:t>println(“Результ "+stmt.execute("SELECT * FROM CUSTOMER"));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Можно выполнить сразу несколько запросов с помощью int[] executeBatch()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Получение результата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Для обработки результатов запроса на выборку надо получить ссылку на объект типа </a:t>
            </a:r>
            <a:r>
              <a:rPr b="1" lang="en" sz="1800"/>
              <a:t>ResultSet </a:t>
            </a:r>
            <a:r>
              <a:rPr lang="en" sz="1800"/>
              <a:t>(результирующий набор, курсор):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600"/>
              <a:t>ResultSet rst = stmt.getResultSet();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i="1" lang="en" sz="1600"/>
              <a:t>или ResultSet rst = stmt.executeQuery(“Select * from tab”);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Результирующий набор</a:t>
            </a:r>
            <a:r>
              <a:rPr lang="en" sz="1800"/>
              <a:t> – это коллекция (таблица), имеющая несколько строк и столбцов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Для последовательного перехода по строкам используются методы </a:t>
            </a:r>
            <a:r>
              <a:rPr b="1" lang="en" sz="1800"/>
              <a:t>next()</a:t>
            </a:r>
            <a:r>
              <a:rPr lang="en" sz="1800"/>
              <a:t>, </a:t>
            </a:r>
            <a:r>
              <a:rPr b="1" lang="en" sz="1800"/>
              <a:t>previous()</a:t>
            </a:r>
            <a:r>
              <a:rPr lang="en" sz="1800"/>
              <a:t>, </a:t>
            </a:r>
            <a:r>
              <a:rPr b="1" lang="en" sz="1800"/>
              <a:t>absolute()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Для извлечения данных используются методы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i="1" lang="en" sz="1600"/>
              <a:t>XXX getXXX(int index); //где ХХХ – тип, напр. getInt(…)</a:t>
            </a:r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Навигация по курсору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boolean next()</a:t>
            </a:r>
            <a:r>
              <a:rPr lang="en" sz="1800"/>
              <a:t> – переход к следующей строке набора. Если записей больше нет, возвращает false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boolean previous()</a:t>
            </a:r>
            <a:r>
              <a:rPr lang="en" sz="1800"/>
              <a:t> – переход к предыдущей строке набора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boolean absolute(int row)</a:t>
            </a:r>
            <a:r>
              <a:rPr lang="en" sz="1800"/>
              <a:t> – абсолютное позиционирование курсора на заданную строку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boolean relative(int rows)</a:t>
            </a:r>
            <a:r>
              <a:rPr lang="en" sz="1800"/>
              <a:t> – относительное позиционирование курсора. rows – число строк, на которое нужно перейти вперёд или назад (может быть положительным или отрицательным)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1800"/>
              <a:t>int findColumn(String columnLabel) </a:t>
            </a:r>
            <a:r>
              <a:rPr lang="en" sz="1800"/>
              <a:t>– возвращает номер столбца с указанным именем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Извлечение и запись данных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55250"/>
            <a:ext cx="8229600" cy="367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Cуществует множество методов вида: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XXX getXXX(int index); // index – номер столбца начиная с 1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ХХХ getXXX(String label) // label – имя столбца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XXX – тип данных, например getString(int col);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Данные извлекаются из текущей строки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Для записи значений в набор используется множество методов вида:</a:t>
            </a:r>
          </a:p>
          <a:p>
            <a:pPr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void updateXXX(int colIndex, XXX val)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например, updateByte(int columnIndex, byte x)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После установки значения следует вызвать метод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400"/>
              <a:t>void updateRow(); // обновление текущей строки в БД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Язык SQL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Structured Query Language – стандартный язык управления реляционными базами данных с архитектурой клиент-сервер.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Data Manipulation Language (DML)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SELECT, INSERT, DELETE, UPDATE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Data Definition Language (DDL)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CREATE, DROP, ALTER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 Data Control Language (DCL)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GRANT, REVOKE, DENY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Transaction Control Language (TCL)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COMMIT, ROLLBACK, SAVEPOINT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Пример обновления и вставки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rs.absolute(5); // смещаем курсор на 5 строку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rs.updateString("NAME", "AINSWORTH"); // обновляем колонки с именем NAME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 sz="1400"/>
              <a:t>rs.updateRow(); // заканчиваем обновление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i="1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rs.moveToInsertRow(); // смещает курсор для вставки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rs.updateString(1, "AINSWORTH"); // обновляем первуб строку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rs.updateInt(2,35); // обновляем сторую колонку до  35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rs.updateBoolean(3, true); // записывает в 3-й столбец true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i="1" lang="en" sz="1400"/>
              <a:t>rs.insertRow(); //производим вставку новой строки</a:t>
            </a:r>
          </a:p>
          <a:p>
            <a:pPr>
              <a:spcBef>
                <a:spcPts val="0"/>
              </a:spcBef>
              <a:buNone/>
            </a:pPr>
            <a:r>
              <a:rPr b="1" i="1" lang="en" sz="1400"/>
              <a:t>rs.moveToCurrentRow();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/>
              <a:t>Пример навигации и чтения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// цикл по всем строкам результирующего набора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while (rst.next())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System.out.printf("номер строки %3d:", rst.getRow());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// получение значения столбцов по номеру и имени столбца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int id = rst.getInt(1);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String nm = rst.getString("NAME");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String city = rst.getString("CITY");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System.out.printf("%10d | %30s | %10s\n",id,nm,city);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Получение метаданных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Метаданные – информация о структуре результирующего набора – именах столбцов, типов их данных и т.п.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Для получения метаданных используется метод getMetaData() результирующего набора (ResultSet), кот. возвращает ссылку на объект типа ResultSetMetaData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" sz="2000"/>
              <a:t>ResultSetMetaData meta=(ResultSetMetaData) rst.getMetaData();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Эти данные могут быть полезны для настройки интерфейса пользователя (заголовки таблиц, ширина столбцов и т.п.)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347475"/>
            <a:ext cx="8229600" cy="357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// информация о столбцах ResultSet-а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System.out.println("\n\nResultSet metadata info:");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ResultSetMetaData meta = (ResultSetMetaData) rst.getMetaData();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n = meta.getColumnCount();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for (int i=1;i&lt;=n;i++) 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System.out.printf("%d = %s &lt;%s&gt;",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	i,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	meta.getColumnName(i),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        	meta.getColumnTypeName(i));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if (meta.isNullable(i)==meta.columnNoNulls) System.out.print(" NOT NULL");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if (meta.isAutoIncrement(i)) System.out.print(" AUTO");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	System.out.println("");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4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/>
              <a:t>Подготовленные выражения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2475" y="1460500"/>
            <a:ext cx="3632999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Служат для повышения эффективности многократного выполнения однотипных запросов (с разными параметрами)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Для работы с ними используется объект класса PreparedStatement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6" name="Shape 176"/>
          <p:cNvSpPr txBox="1"/>
          <p:nvPr/>
        </p:nvSpPr>
        <p:spPr>
          <a:xfrm>
            <a:off x="3755475" y="1408350"/>
            <a:ext cx="5337599" cy="3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PreparedStatement pst=null;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pst = conn.prepareStatement("select * from Customer where City like ?");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if (pst != null) {// 1-е использование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pst.setString(1, "%New%");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rst = pst.executeQuery();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while (rst.next())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	       System.out.printf("%10d| %30s| %10s\n", rst.getInt(1), rst.getString("NAME"), rst.getString("CITY"));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// 2-е использование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pst.setString(1, "%San%");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rst = pst.executeQuery();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while (rst.next())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	       System.out.printf("%10d| %30s| %10s\n",rst.getInt(1), rst.getString("NAME"), rst.getString("CITY"));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}           	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Транзакции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Транзакция – это механизм выполнения составных запросов (операций), позволяющий сохранить изменения только в случае успешного выполнения всех операций, входящих в набор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Пример: перевод денег с одного счёта на другой состоит из 2х операций (запросов Update) – списание со счёта отправителя и зачисление на счёт получателя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Работают по принципу «всё или ничего»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Являются неотъемлемой частью профессиональной работы с БД, особенно в крупных и ответственных проектах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Автоматическая фиксация изменений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По умолчанию в JDBC принята автоматическая фиксация каждого изменения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Можно изменить это поведение с помощью метода: </a:t>
            </a:r>
            <a:r>
              <a:rPr b="1" lang="en" sz="2000"/>
              <a:t>conn.setAutoCommit( false );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В этом случае для сохранения изменений требуется явным образом вызывать метод </a:t>
            </a:r>
            <a:r>
              <a:rPr b="1" lang="en" sz="2000"/>
              <a:t>commit</a:t>
            </a:r>
            <a:r>
              <a:rPr lang="en" sz="2000"/>
              <a:t>(), а для их отмены – метод </a:t>
            </a:r>
            <a:r>
              <a:rPr b="1" lang="en" sz="2000"/>
              <a:t>rollback</a:t>
            </a:r>
            <a:r>
              <a:rPr lang="en" sz="2000"/>
              <a:t>() интерфейса </a:t>
            </a:r>
            <a:r>
              <a:rPr b="1" lang="en" sz="2000"/>
              <a:t>Connection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Такое поведение позволяет управлять транзакциями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Пакетное выполнение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Класс PreparedStatement содержит методы для пакетного выполнения DML-запросов (на изменение данных)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Это актуально при отключении авто-обновления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Для этого после подготовки выражения (prepareStatement) вместо выполнения вызывается метод addBatch()</a:t>
            </a:r>
          </a:p>
          <a:p>
            <a:pPr indent="-355600" lvl="0" marL="457200" rtl="0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Для выполнения пакета запросов вызывается метод executeBatch(), кот.возвращает массив целых чисел – кол-во обработанных строк по каждому запросу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DML - data manipulation language (язык манипулирования данными) 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включает команды </a:t>
            </a:r>
            <a:r>
              <a:rPr b="1" lang="en" sz="1800"/>
              <a:t>INSERT, DELETE, UPDATE</a:t>
            </a:r>
            <a:r>
              <a:rPr lang="en" sz="1800"/>
              <a:t>.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Команда добавления строк в таблицу: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INSERT [INTO] имя_таблицы [(список_полей)]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VALUES (список_значений)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Команда обновления строк таблицы: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UPDATE имя_таблицы SET поле1=выражение1  	[,... , полеN=ВыражениеN] [WHERE условие]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Команда удаления строк таблицы: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DELETE [FROM] имя_таблицы [WHERE условие]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JDBC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JDBC (Java DataBase Connectivity) – технология доступа к базам данных для Java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Состоит из: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API (java.sql and javax.sql)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Driver Manager</a:t>
            </a:r>
          </a:p>
          <a:p>
            <a:pPr indent="-342900" lvl="1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Test Suite + JDBC-ODBC Bridge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Необходимые условия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Пакеты</a:t>
            </a:r>
            <a:r>
              <a:rPr b="1" lang="en" sz="2000"/>
              <a:t> java.sql</a:t>
            </a:r>
            <a:r>
              <a:rPr lang="en" sz="2000"/>
              <a:t> и </a:t>
            </a:r>
            <a:r>
              <a:rPr b="1" lang="en" sz="2000"/>
              <a:t>javax.sql </a:t>
            </a:r>
            <a:r>
              <a:rPr lang="en" sz="2000"/>
              <a:t>содержат классы и интерфейсы для работы с БД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Для подключения к конкретной СУБД требуется специальная библиотека, называемая драйвером JDBC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Написано большое количество драйверов для большинства СУБД как самими разработчиками, так и сторонними производителями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Загрузка драйвера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Первый шаг для работы приложения с БД –  это загрузка и регистрация необходимого класса драйвера (JAR-библиотеки)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Скачать его можно с официального сайта СУБД или из других источников</a:t>
            </a:r>
          </a:p>
          <a:p>
            <a:pPr indent="-3556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Затем библиотеку драйвера нужно «привязать» к проекту – указать путь к нему в параметре CLASSPATH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Драйвер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Class.forName("com.my.MyDriver");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// mydriver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Connection conn = DriverManager.getConnection(     "jdbc:mydriver:myDatabase",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    username,password);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// Class.forName("com.mysql.jdbc.Driver");</a:t>
            </a:r>
          </a:p>
          <a:p>
            <a:pPr>
              <a:spcBef>
                <a:spcPts val="0"/>
              </a:spcBef>
              <a:buNone/>
            </a:pPr>
            <a:r>
              <a:rPr lang="en" sz="2000"/>
              <a:t>// "jdbc:mysql://localhost:3306/db_name"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Основные компоненты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800"/>
              <a:t>Интерфейс </a:t>
            </a:r>
            <a:r>
              <a:rPr b="1" lang="en" sz="1800"/>
              <a:t>Connection </a:t>
            </a:r>
            <a:r>
              <a:rPr lang="en" sz="1800"/>
              <a:t>(«соединение»):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в результате успешного подключения к БД создаётся объект, описывающий данное соединение</a:t>
            </a:r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затем программе возвращается ссылка на этот объект как на «экземпляр» Connection</a:t>
            </a:r>
          </a:p>
          <a:p>
            <a:pPr indent="-342900" lvl="1" marL="9144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1800"/>
              <a:t>вся дальнейшая работа с БД ведётся с использованием этой ссылки на подключение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800"/>
              <a:t>Основные компоненты для работы с БД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Интерфейс </a:t>
            </a:r>
            <a:r>
              <a:rPr b="1" lang="en" sz="2000"/>
              <a:t>Statement </a:t>
            </a:r>
            <a:r>
              <a:rPr lang="en" sz="2000"/>
              <a:t>(«выражение»):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объекты классов, реализующих этот интерфейс, используются для подготовки и выполнения SQL-запросов к БД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 Интерфейс </a:t>
            </a:r>
            <a:r>
              <a:rPr b="1" lang="en" sz="2000"/>
              <a:t>ResultSet </a:t>
            </a:r>
            <a:r>
              <a:rPr lang="en" sz="2000"/>
              <a:t>(«результирующий набор»):</a:t>
            </a: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такие объекты содержат данные, извлечённые из БД в результате выполнения SELECT-запросов с помощью объектов Statement</a:t>
            </a:r>
          </a:p>
          <a:p>
            <a:pPr indent="-355600" lvl="1" marL="9144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/>
              <a:t>представляет собой, по сути, коллекцию строк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