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5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7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31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5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6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5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104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5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1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94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8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72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0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1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2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846B-7592-44B2-AC50-3C1C96535863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3438-074E-4340-9D7E-0C8FC1C26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54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B1C90-6CFD-4FAE-8830-4819EFCE2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TopSwap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A3C70-0224-42C3-90AC-036AC204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/>
              <a:t>Разработчики: Владимирцева Анастасия и Георг Леонид</a:t>
            </a:r>
          </a:p>
        </p:txBody>
      </p:sp>
    </p:spTree>
    <p:extLst>
      <p:ext uri="{BB962C8B-B14F-4D97-AF65-F5344CB8AC3E}">
        <p14:creationId xmlns:p14="http://schemas.microsoft.com/office/powerpoint/2010/main" val="250493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E20BA26-5C16-4D31-A6E0-2EB5CC2B9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Футер сайта предоставляет пользователю всю необходимую информация для его использования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E6DB75-B1F8-463C-BF75-8FF81742F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9" t="575"/>
          <a:stretch/>
        </p:blipFill>
        <p:spPr bwMode="auto">
          <a:xfrm>
            <a:off x="4556579" y="2488705"/>
            <a:ext cx="7323666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2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72D0F-B11F-4CF4-B936-37A63965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A63E09-08C5-4A92-B321-C120EF09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Сайт соответствует все поставленным задачам. В процессе создания была проделана огромная работа с информацией по </a:t>
            </a:r>
            <a:r>
              <a:rPr lang="en-US" dirty="0"/>
              <a:t>WEB</a:t>
            </a:r>
            <a:r>
              <a:rPr lang="ru-RU" dirty="0"/>
              <a:t> разработке.</a:t>
            </a:r>
          </a:p>
          <a:p>
            <a:pPr marL="0" indent="0">
              <a:buNone/>
            </a:pPr>
            <a:r>
              <a:rPr lang="ru-RU" dirty="0"/>
              <a:t>К дальнейшему развитию можно отнести: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Добавление новых блоков для работы с пользователем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Усовершенствование в осуществлении связи между пользователями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Усовершенствование кода  </a:t>
            </a:r>
          </a:p>
        </p:txBody>
      </p:sp>
    </p:spTree>
    <p:extLst>
      <p:ext uri="{BB962C8B-B14F-4D97-AF65-F5344CB8AC3E}">
        <p14:creationId xmlns:p14="http://schemas.microsoft.com/office/powerpoint/2010/main" val="37676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54AB-52A9-4A69-AA97-1281CDF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7F45-C5BD-4975-A837-D466315C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Идея проекта заключалась в создании сайта, через который пользователи могут обмениваться своими вещами или отдавать нуждающимся в них людям безвозмездно. </a:t>
            </a:r>
            <a:r>
              <a:rPr lang="en-US" dirty="0"/>
              <a:t>TopSwap </a:t>
            </a:r>
            <a:r>
              <a:rPr lang="ru-RU" dirty="0"/>
              <a:t>полностью выполняет задаваемую ему функцию быстро, качественно и удобно.</a:t>
            </a:r>
          </a:p>
        </p:txBody>
      </p:sp>
    </p:spTree>
    <p:extLst>
      <p:ext uri="{BB962C8B-B14F-4D97-AF65-F5344CB8AC3E}">
        <p14:creationId xmlns:p14="http://schemas.microsoft.com/office/powerpoint/2010/main" val="2348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41C5-F439-4C3A-BAF8-BC5731E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S Text"/>
              </a:rPr>
              <a:t>Структура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D3D17-0EAD-44BB-ADB0-B9302255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Главным файлом проекта является </a:t>
            </a:r>
            <a:r>
              <a:rPr lang="en-US" dirty="0"/>
              <a:t>main.py. </a:t>
            </a:r>
            <a:r>
              <a:rPr lang="ru-RU" dirty="0"/>
              <a:t>В нем происходит обработка всех запросов пользователя и из него идет работа с дочерними функциями. В проекте использованы различные компоненты библиотеки </a:t>
            </a:r>
            <a:r>
              <a:rPr lang="en-US" dirty="0"/>
              <a:t>Flask</a:t>
            </a:r>
            <a:r>
              <a:rPr lang="ru-RU" dirty="0"/>
              <a:t>, а так же библиотека, которая взаимодействует с почтой пользователя.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C8789B-4996-4865-8311-977319E21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6" y="2060646"/>
            <a:ext cx="3291604" cy="43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919A1-0837-43D7-9D09-DBEB2B6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845C22-ED76-46E3-A2EA-95A2299C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ru-RU" dirty="0"/>
              <a:t>взаимодействует с шаблонами, которые хранятся в папке </a:t>
            </a:r>
            <a:r>
              <a:rPr lang="en-US" dirty="0"/>
              <a:t>templates</a:t>
            </a:r>
            <a:r>
              <a:rPr lang="ru-RU" dirty="0"/>
              <a:t>, стилями и изображениями из папки </a:t>
            </a:r>
            <a:r>
              <a:rPr lang="en-US" dirty="0"/>
              <a:t>static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БД из </a:t>
            </a:r>
            <a:r>
              <a:rPr lang="en-US" dirty="0" err="1"/>
              <a:t>db</a:t>
            </a:r>
            <a:r>
              <a:rPr lang="ru-RU" dirty="0"/>
              <a:t>, а также с формами из </a:t>
            </a:r>
            <a:r>
              <a:rPr lang="en-US" dirty="0"/>
              <a:t>forms</a:t>
            </a:r>
            <a:r>
              <a:rPr lang="ru-RU" dirty="0"/>
              <a:t>. В папке </a:t>
            </a:r>
            <a:r>
              <a:rPr lang="en-US" dirty="0"/>
              <a:t>data </a:t>
            </a:r>
            <a:r>
              <a:rPr lang="ru-RU" dirty="0"/>
              <a:t>лежат файлы, которые отвечают за работу с БД.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2F8FA4-5530-4AF1-9985-B7ACC15BA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11" b="3345"/>
          <a:stretch/>
        </p:blipFill>
        <p:spPr bwMode="auto">
          <a:xfrm>
            <a:off x="4868333" y="2660723"/>
            <a:ext cx="6504517" cy="259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21674-2A48-49EA-8D42-680D3601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сайте: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37748-9FD2-47DE-BB9E-EEF22DBB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  Когда пользователь переходит на сайт, перед ним открывается стартовая страница. На данном этапе он может зарегистрироваться, если у него еще нет аккаунта на нашем сайте, или войти если аккаунт имеется. Так же пользователь видит список категорий, он может перейти по ним и смотреть товары определенной категории, которая ему интересна. Доступен поиск товара по названию и просмотр всех уже имеющихся товаров. Если пользователь хочет изучить информацию о товаре более подробно ему обязательно следует пройти регистрацию и вход на сайт.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EA434F-E38F-4F1D-998E-1FC8CDA8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52" y="2398635"/>
            <a:ext cx="6829947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4AE04E-8E9A-4E60-9045-86EBAEC2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722"/>
            <a:ext cx="6815865" cy="3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121706-2485-4E25-BD05-0B55D9F3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28" y="3743062"/>
            <a:ext cx="9788347" cy="31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A030E7-C8BD-4618-A960-C7B6266635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3BA73-D430-4C30-BF92-B7DBC3D2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Если пользователь авторизирован на сайте, он может создать, отредактировать и просмотреть свои товары, а так же более подробно изучить товары других людей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9035E1D-2BCB-44CF-8A7D-9831BF6F9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1" t="289" r="15424"/>
          <a:stretch/>
        </p:blipFill>
        <p:spPr bwMode="auto">
          <a:xfrm>
            <a:off x="4868333" y="1971617"/>
            <a:ext cx="6973587" cy="44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>
            <a:extLst>
              <a:ext uri="{FF2B5EF4-FFF2-40B4-BE49-F238E27FC236}">
                <a16:creationId xmlns:a16="http://schemas.microsoft.com/office/drawing/2014/main" id="{9F203F86-CAFA-4305-ACBC-E6782CD8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6083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0909A75-32D9-4DA7-92C9-B60FE79C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31" y="2981325"/>
            <a:ext cx="710166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18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C9B817-12B8-47E7-9CD7-BDCF025098C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8D5A-0786-4A98-B9AB-9C967A09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Когда пользователь переходит на определенный товар, перед ним открывается страница с данной формой. В ней он может отправить письмо владельцу товара или узнать его телефон, дату создания товара и его описание.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2ED224-8DEF-4CAB-9CDF-A5C8D95B8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33" y="1293697"/>
            <a:ext cx="7273992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49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70</TotalTime>
  <Words>341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YS Text</vt:lpstr>
      <vt:lpstr>Берлин</vt:lpstr>
      <vt:lpstr>TopSwap</vt:lpstr>
      <vt:lpstr>Введение:</vt:lpstr>
      <vt:lpstr>Структура проекта:</vt:lpstr>
      <vt:lpstr>Презентация PowerPoint</vt:lpstr>
      <vt:lpstr>О сайте: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TopSwap</dc:title>
  <dc:creator>Пользователь</dc:creator>
  <cp:lastModifiedBy>Пользователь</cp:lastModifiedBy>
  <cp:revision>8</cp:revision>
  <dcterms:created xsi:type="dcterms:W3CDTF">2021-04-27T07:23:30Z</dcterms:created>
  <dcterms:modified xsi:type="dcterms:W3CDTF">2021-04-27T08:33:59Z</dcterms:modified>
</cp:coreProperties>
</file>