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C642-AA9D-4B20-85BF-0489029F8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Iterative statements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DDDBB-75A4-4799-B236-95E5A6E85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Anastasiya Yazvinskaya</a:t>
            </a:r>
          </a:p>
          <a:p>
            <a:r>
              <a:rPr lang="en-US" dirty="0"/>
              <a:t>Maggie Martinez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75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F838-90D4-411E-BEE4-5E9D32CD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697" y="630713"/>
            <a:ext cx="6100605" cy="85629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Iterative statements</a:t>
            </a:r>
            <a:endParaRPr lang="ru-RU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F613C-7ED8-4822-BAF8-A2E129DE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760220"/>
            <a:ext cx="9906000" cy="436228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Iterative statements – </a:t>
            </a:r>
            <a:r>
              <a:rPr lang="en-US" sz="2000" dirty="0">
                <a:cs typeface="Arial" panose="020B0604020202020204" pitchFamily="34" charset="0"/>
              </a:rPr>
              <a:t>BLOCKS THAT LET TO REPEAT ONE OR SEVERAL STATEMENTS.</a:t>
            </a:r>
          </a:p>
          <a:p>
            <a:endParaRPr lang="en-US" sz="2000" dirty="0"/>
          </a:p>
          <a:p>
            <a:r>
              <a:rPr lang="en-US" sz="2000" dirty="0"/>
              <a:t>The pl/SQL loops: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SIMPLE LOOP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FOR LOOP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WHILE LOOP</a:t>
            </a:r>
            <a:endParaRPr lang="en-US" sz="2400" dirty="0">
              <a:cs typeface="Arial" panose="020B0604020202020204" pitchFamily="34" charset="0"/>
            </a:endParaRPr>
          </a:p>
          <a:p>
            <a:endParaRPr lang="en-US" sz="2000" dirty="0">
              <a:cs typeface="Arial" panose="020B0604020202020204" pitchFamily="34" charset="0"/>
            </a:endParaRPr>
          </a:p>
          <a:p>
            <a:r>
              <a:rPr lang="en-US" sz="2000" dirty="0">
                <a:cs typeface="Arial" panose="020B0604020202020204" pitchFamily="34" charset="0"/>
              </a:rPr>
              <a:t>There are two types of Iterative statements: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GUARD-ON-ENTRY LOOP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GUARD-ON-EXIT LOOP</a:t>
            </a:r>
          </a:p>
        </p:txBody>
      </p:sp>
    </p:spTree>
    <p:extLst>
      <p:ext uri="{BB962C8B-B14F-4D97-AF65-F5344CB8AC3E}">
        <p14:creationId xmlns:p14="http://schemas.microsoft.com/office/powerpoint/2010/main" val="15387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5F94-5E8A-4451-B069-89813A8F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42900"/>
            <a:ext cx="9906000" cy="1071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Simple Loop</a:t>
            </a:r>
            <a:endParaRPr lang="ru-RU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F497B-AF9D-4089-9D51-54A6C19B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233" y="2230002"/>
            <a:ext cx="4954589" cy="3970338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/>
              <a:t>Guard-on-entry</a:t>
            </a:r>
          </a:p>
          <a:p>
            <a:r>
              <a:rPr lang="en-US" dirty="0"/>
              <a:t>This loop have a conditional statement at the top of the loop.</a:t>
            </a:r>
          </a:p>
          <a:p>
            <a:r>
              <a:rPr lang="en-US" dirty="0"/>
              <a:t>It will work only while the conditional statement return true.</a:t>
            </a:r>
          </a:p>
          <a:p>
            <a:endParaRPr lang="en-US" dirty="0"/>
          </a:p>
          <a:p>
            <a:r>
              <a:rPr lang="en-US" dirty="0"/>
              <a:t>Declare</a:t>
            </a:r>
          </a:p>
          <a:p>
            <a:r>
              <a:rPr lang="en-US" dirty="0"/>
              <a:t>	</a:t>
            </a:r>
            <a:r>
              <a:rPr lang="en-US" dirty="0" err="1"/>
              <a:t>lv_counter</a:t>
            </a:r>
            <a:r>
              <a:rPr lang="en-US" dirty="0"/>
              <a:t> </a:t>
            </a:r>
            <a:r>
              <a:rPr lang="en-US" dirty="0" err="1"/>
              <a:t>NUMber</a:t>
            </a:r>
            <a:r>
              <a:rPr lang="en-US" dirty="0"/>
              <a:t> := 1;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	Loop</a:t>
            </a:r>
          </a:p>
          <a:p>
            <a:r>
              <a:rPr lang="en-US" dirty="0"/>
              <a:t>		exit when </a:t>
            </a:r>
            <a:r>
              <a:rPr lang="en-US" dirty="0" err="1"/>
              <a:t>lv_counter</a:t>
            </a:r>
            <a:r>
              <a:rPr lang="en-US" dirty="0"/>
              <a:t> &gt;= 6;</a:t>
            </a:r>
          </a:p>
          <a:p>
            <a:r>
              <a:rPr lang="en-US" dirty="0"/>
              <a:t>		</a:t>
            </a:r>
            <a:r>
              <a:rPr lang="en-US" dirty="0" err="1"/>
              <a:t>dbms_output.put_line</a:t>
            </a:r>
            <a:r>
              <a:rPr lang="en-US" dirty="0"/>
              <a:t>('Iteration ['||</a:t>
            </a:r>
            <a:r>
              <a:rPr lang="en-US" dirty="0" err="1"/>
              <a:t>lv_counter</a:t>
            </a:r>
            <a:r>
              <a:rPr lang="en-US" dirty="0"/>
              <a:t>||']’);</a:t>
            </a:r>
          </a:p>
          <a:p>
            <a:r>
              <a:rPr lang="en-US" dirty="0"/>
              <a:t>		</a:t>
            </a:r>
            <a:r>
              <a:rPr lang="en-US" dirty="0" err="1"/>
              <a:t>lv_counter</a:t>
            </a:r>
            <a:r>
              <a:rPr lang="en-US" dirty="0"/>
              <a:t> := </a:t>
            </a:r>
            <a:r>
              <a:rPr lang="en-US" dirty="0" err="1"/>
              <a:t>lv_counter</a:t>
            </a:r>
            <a:r>
              <a:rPr lang="en-US" dirty="0"/>
              <a:t> + 1;</a:t>
            </a:r>
          </a:p>
          <a:p>
            <a:r>
              <a:rPr lang="en-US" dirty="0"/>
              <a:t>	End loop;</a:t>
            </a:r>
          </a:p>
          <a:p>
            <a:r>
              <a:rPr lang="en-US" dirty="0"/>
              <a:t>End;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36B5ED-9E55-4A08-B0FC-204BF8075325}"/>
              </a:ext>
            </a:extLst>
          </p:cNvPr>
          <p:cNvSpPr txBox="1">
            <a:spLocks/>
          </p:cNvSpPr>
          <p:nvPr/>
        </p:nvSpPr>
        <p:spPr>
          <a:xfrm>
            <a:off x="6099181" y="2230002"/>
            <a:ext cx="5390454" cy="397033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dirty="0"/>
              <a:t>Guard-on-exit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This loop have a conditional statement at the end of the repeating block.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It will work at least once and repeat it if the conditional statement is true.</a:t>
            </a:r>
          </a:p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100" dirty="0"/>
              <a:t>Declare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	</a:t>
            </a:r>
            <a:r>
              <a:rPr lang="en-US" sz="1100" dirty="0" err="1"/>
              <a:t>lv_counter</a:t>
            </a:r>
            <a:r>
              <a:rPr lang="en-US" sz="1100" dirty="0"/>
              <a:t> number := 1;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begin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	Loop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		</a:t>
            </a:r>
            <a:r>
              <a:rPr lang="en-US" sz="1100" dirty="0" err="1"/>
              <a:t>dbms_output.put_line</a:t>
            </a:r>
            <a:r>
              <a:rPr lang="en-US" sz="1100" dirty="0"/>
              <a:t>('Iteration ['||</a:t>
            </a:r>
            <a:r>
              <a:rPr lang="en-US" sz="1100" dirty="0" err="1"/>
              <a:t>lv_counter</a:t>
            </a:r>
            <a:r>
              <a:rPr lang="en-US" sz="1100" dirty="0"/>
              <a:t>||’]’;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		</a:t>
            </a:r>
            <a:r>
              <a:rPr lang="en-US" sz="1100" dirty="0" err="1"/>
              <a:t>lv_Counter</a:t>
            </a:r>
            <a:r>
              <a:rPr lang="en-US" sz="1100" dirty="0"/>
              <a:t> := </a:t>
            </a:r>
            <a:r>
              <a:rPr lang="en-US" sz="1100" dirty="0" err="1"/>
              <a:t>lv_counter</a:t>
            </a:r>
            <a:r>
              <a:rPr lang="en-US" sz="1100" dirty="0"/>
              <a:t> + 1;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		exit when </a:t>
            </a:r>
            <a:r>
              <a:rPr lang="en-US" sz="1100" dirty="0" err="1"/>
              <a:t>lv_counter</a:t>
            </a:r>
            <a:r>
              <a:rPr lang="en-US" sz="1100" dirty="0"/>
              <a:t> &gt;= 6;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	End loop;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End;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814423-3DCF-4BC5-8DB9-E347433D0DB0}"/>
              </a:ext>
            </a:extLst>
          </p:cNvPr>
          <p:cNvSpPr txBox="1">
            <a:spLocks/>
          </p:cNvSpPr>
          <p:nvPr/>
        </p:nvSpPr>
        <p:spPr>
          <a:xfrm>
            <a:off x="1141411" y="1466691"/>
            <a:ext cx="9906000" cy="86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loops require that you manage any loop index value and their exit criteria. They are used where easier solutions don’t quite fit (like in for loop).</a:t>
            </a:r>
          </a:p>
        </p:txBody>
      </p:sp>
    </p:spTree>
    <p:extLst>
      <p:ext uri="{BB962C8B-B14F-4D97-AF65-F5344CB8AC3E}">
        <p14:creationId xmlns:p14="http://schemas.microsoft.com/office/powerpoint/2010/main" val="114924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5F94-5E8A-4451-B069-89813A8F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42900"/>
            <a:ext cx="9906000" cy="1071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For Loop</a:t>
            </a:r>
            <a:endParaRPr lang="ru-RU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F497B-AF9D-4089-9D51-54A6C19B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828800"/>
            <a:ext cx="9906000" cy="3970338"/>
          </a:xfrm>
        </p:spPr>
        <p:txBody>
          <a:bodyPr/>
          <a:lstStyle/>
          <a:p>
            <a:r>
              <a:rPr lang="en-US" dirty="0"/>
              <a:t>The for loop is simple to use. the loop index and exit is part of the statement definition.</a:t>
            </a:r>
          </a:p>
          <a:p>
            <a:r>
              <a:rPr lang="en-US" dirty="0"/>
              <a:t>This loop statement is a good variant when we know the starting and ending points and we ca represent it in integers.</a:t>
            </a:r>
          </a:p>
          <a:p>
            <a:endParaRPr lang="en-US" dirty="0"/>
          </a:p>
          <a:p>
            <a:r>
              <a:rPr lang="en-US" dirty="0"/>
              <a:t>Begin</a:t>
            </a:r>
          </a:p>
          <a:p>
            <a:r>
              <a:rPr lang="en-US" dirty="0"/>
              <a:t>	For </a:t>
            </a:r>
            <a:r>
              <a:rPr lang="en-US" dirty="0" err="1"/>
              <a:t>lv_counter</a:t>
            </a:r>
            <a:r>
              <a:rPr lang="en-US" dirty="0"/>
              <a:t> in 1..6 loop</a:t>
            </a:r>
          </a:p>
          <a:p>
            <a:r>
              <a:rPr lang="en-US" dirty="0"/>
              <a:t>		</a:t>
            </a:r>
            <a:r>
              <a:rPr lang="en-US" dirty="0" err="1"/>
              <a:t>dbms_output.put_line</a:t>
            </a:r>
            <a:r>
              <a:rPr lang="en-US" dirty="0"/>
              <a:t>('Iteration ['||</a:t>
            </a:r>
            <a:r>
              <a:rPr lang="en-US" dirty="0" err="1"/>
              <a:t>lv_counter</a:t>
            </a:r>
            <a:r>
              <a:rPr lang="en-US" dirty="0"/>
              <a:t>||’]’);</a:t>
            </a:r>
          </a:p>
          <a:p>
            <a:r>
              <a:rPr lang="en-US" dirty="0"/>
              <a:t>	End loop;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01255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5F94-5E8A-4451-B069-89813A8F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42900"/>
            <a:ext cx="9906000" cy="1071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While Loop</a:t>
            </a:r>
            <a:endParaRPr lang="ru-RU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F497B-AF9D-4089-9D51-54A6C19B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828800"/>
            <a:ext cx="9906000" cy="3970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while loop starts with a guard-on-entry condition.</a:t>
            </a:r>
          </a:p>
          <a:p>
            <a:r>
              <a:rPr lang="en-US" dirty="0"/>
              <a:t>It </a:t>
            </a:r>
            <a:r>
              <a:rPr lang="en-US" dirty="0">
                <a:effectLst/>
              </a:rPr>
              <a:t>is used when a set of statements has to be executed as long as a condition is true.</a:t>
            </a:r>
            <a:endParaRPr lang="en-US" dirty="0"/>
          </a:p>
          <a:p>
            <a:endParaRPr lang="en-US" dirty="0"/>
          </a:p>
          <a:p>
            <a:r>
              <a:rPr lang="en-US" dirty="0"/>
              <a:t>Declare</a:t>
            </a:r>
          </a:p>
          <a:p>
            <a:r>
              <a:rPr lang="en-US" dirty="0"/>
              <a:t>	</a:t>
            </a:r>
            <a:r>
              <a:rPr lang="en-US" dirty="0" err="1"/>
              <a:t>lv_counter</a:t>
            </a:r>
            <a:r>
              <a:rPr lang="en-US" dirty="0"/>
              <a:t> number := 1;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	While (</a:t>
            </a:r>
            <a:r>
              <a:rPr lang="en-US" dirty="0" err="1"/>
              <a:t>lv_counter</a:t>
            </a:r>
            <a:r>
              <a:rPr lang="en-US" dirty="0"/>
              <a:t> &lt; 6) loop</a:t>
            </a:r>
          </a:p>
          <a:p>
            <a:r>
              <a:rPr lang="en-US" dirty="0"/>
              <a:t>		</a:t>
            </a:r>
            <a:r>
              <a:rPr lang="en-US" dirty="0" err="1"/>
              <a:t>dbms_output.put_line</a:t>
            </a:r>
            <a:r>
              <a:rPr lang="en-US" dirty="0"/>
              <a:t>('Iteration ['||</a:t>
            </a:r>
            <a:r>
              <a:rPr lang="en-US" dirty="0" err="1"/>
              <a:t>lv_counter</a:t>
            </a:r>
            <a:r>
              <a:rPr lang="en-US" dirty="0"/>
              <a:t>||']’);</a:t>
            </a:r>
          </a:p>
          <a:p>
            <a:r>
              <a:rPr lang="en-US" dirty="0"/>
              <a:t>		</a:t>
            </a:r>
            <a:r>
              <a:rPr lang="en-US" dirty="0" err="1"/>
              <a:t>lv_counter</a:t>
            </a:r>
            <a:r>
              <a:rPr lang="en-US" dirty="0"/>
              <a:t> := </a:t>
            </a:r>
            <a:r>
              <a:rPr lang="en-US" dirty="0" err="1"/>
              <a:t>lv_counter</a:t>
            </a:r>
            <a:r>
              <a:rPr lang="en-US" dirty="0"/>
              <a:t> + 1;</a:t>
            </a:r>
          </a:p>
          <a:p>
            <a:r>
              <a:rPr lang="en-US" dirty="0"/>
              <a:t>	end loop;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01466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5F94-5E8A-4451-B069-89813A8F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42900"/>
            <a:ext cx="9906000" cy="1071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Skipping iterations</a:t>
            </a:r>
            <a:endParaRPr lang="ru-RU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F497B-AF9D-4089-9D51-54A6C19B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828800"/>
            <a:ext cx="9906000" cy="43205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continue statement stops execution and returns to the top </a:t>
            </a:r>
            <a:r>
              <a:rPr lang="en-US"/>
              <a:t>of the loop. </a:t>
            </a:r>
            <a:endParaRPr lang="en-US" dirty="0"/>
          </a:p>
          <a:p>
            <a:r>
              <a:rPr lang="en-US" dirty="0"/>
              <a:t>Declare</a:t>
            </a:r>
          </a:p>
          <a:p>
            <a:r>
              <a:rPr lang="en-US" dirty="0"/>
              <a:t>	</a:t>
            </a:r>
            <a:r>
              <a:rPr lang="en-US" dirty="0" err="1"/>
              <a:t>lv_counter</a:t>
            </a:r>
            <a:r>
              <a:rPr lang="en-US" dirty="0"/>
              <a:t> number := 0;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	loop</a:t>
            </a:r>
          </a:p>
          <a:p>
            <a:r>
              <a:rPr lang="en-US" dirty="0"/>
              <a:t>		</a:t>
            </a:r>
            <a:r>
              <a:rPr lang="en-US" dirty="0" err="1"/>
              <a:t>lv_counter</a:t>
            </a:r>
            <a:r>
              <a:rPr lang="en-US" dirty="0"/>
              <a:t> := </a:t>
            </a:r>
            <a:r>
              <a:rPr lang="en-US" dirty="0" err="1"/>
              <a:t>lv_counter</a:t>
            </a:r>
            <a:r>
              <a:rPr lang="en-US" dirty="0"/>
              <a:t> + 1;</a:t>
            </a:r>
          </a:p>
          <a:p>
            <a:r>
              <a:rPr lang="en-US" dirty="0"/>
              <a:t>		exit when </a:t>
            </a:r>
            <a:r>
              <a:rPr lang="en-US" dirty="0" err="1"/>
              <a:t>lv_counter</a:t>
            </a:r>
            <a:r>
              <a:rPr lang="en-US" dirty="0"/>
              <a:t> &gt;= 6;</a:t>
            </a:r>
          </a:p>
          <a:p>
            <a:r>
              <a:rPr lang="en-US" dirty="0"/>
              <a:t>		continue when mod(</a:t>
            </a:r>
            <a:r>
              <a:rPr lang="en-US" dirty="0" err="1"/>
              <a:t>lv_counter</a:t>
            </a:r>
            <a:r>
              <a:rPr lang="en-US" dirty="0"/>
              <a:t>, 2) = 0;</a:t>
            </a:r>
          </a:p>
          <a:p>
            <a:r>
              <a:rPr lang="en-US" dirty="0"/>
              <a:t>		</a:t>
            </a:r>
            <a:r>
              <a:rPr lang="en-US" dirty="0" err="1"/>
              <a:t>dbms_output.put_line</a:t>
            </a:r>
            <a:r>
              <a:rPr lang="en-US" dirty="0"/>
              <a:t>('Iteration ['||</a:t>
            </a:r>
            <a:r>
              <a:rPr lang="en-US" dirty="0" err="1"/>
              <a:t>lv_counter</a:t>
            </a:r>
            <a:r>
              <a:rPr lang="en-US" dirty="0"/>
              <a:t>||']’);</a:t>
            </a:r>
          </a:p>
          <a:p>
            <a:r>
              <a:rPr lang="en-US" dirty="0"/>
              <a:t>	end loop;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749556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98</TotalTime>
  <Words>495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Circuit</vt:lpstr>
      <vt:lpstr>Iterative statements</vt:lpstr>
      <vt:lpstr>Iterative statements</vt:lpstr>
      <vt:lpstr>Simple Loop</vt:lpstr>
      <vt:lpstr>For Loop</vt:lpstr>
      <vt:lpstr>While Loop</vt:lpstr>
      <vt:lpstr>Skipping iterations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Interative statements</dc:title>
  <dc:creator>Nastya</dc:creator>
  <cp:lastModifiedBy>Nastya</cp:lastModifiedBy>
  <cp:revision>10</cp:revision>
  <dcterms:created xsi:type="dcterms:W3CDTF">2020-05-13T19:00:00Z</dcterms:created>
  <dcterms:modified xsi:type="dcterms:W3CDTF">2020-05-13T20:38:51Z</dcterms:modified>
</cp:coreProperties>
</file>