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04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1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1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2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4CE2674-E33F-408F-8845-456ECCBDB15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84E9E5-DF88-42C8-B749-AE20329BA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8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abykova/de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894AC5-BCDE-465E-8F2D-F2452CC9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09" y="779929"/>
            <a:ext cx="10782300" cy="406101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№4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</a:t>
            </a:r>
            <a:r>
              <a:rPr lang="en-US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353D1-D337-4B24-89F0-78B8E904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152" y="5756498"/>
            <a:ext cx="6463553" cy="1101502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Выполнила работу студентка 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Короленко В.В.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6797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779929"/>
            <a:ext cx="10910047" cy="5961530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Добавляю данные о </a:t>
            </a:r>
            <a:r>
              <a:rPr lang="ru-RU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месте рожден</a:t>
            </a:r>
            <a:r>
              <a:rPr lang="ru-RU" sz="160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ия</a:t>
            </a:r>
            <a:r>
              <a:rPr lang="ru-RU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Отправляю изменения на удаленный репозиторий.</a:t>
            </a: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появились в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8A72CD-EAC8-4AA9-A352-0C7080B1EF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" y="1063662"/>
            <a:ext cx="4840941" cy="18229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6EBD7E-F853-46FA-8CEB-1B4D42672A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7" y="3352801"/>
            <a:ext cx="7781365" cy="33886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488340-8157-461C-B529-0440352D94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99" y="3146613"/>
            <a:ext cx="6277714" cy="30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681318"/>
            <a:ext cx="10910047" cy="6060141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Откат изменений до момента указания информации о месте рождения:</a:t>
            </a: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появились в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FA43F9-2637-4DD4-A0B0-4B17D45C49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8" y="953313"/>
            <a:ext cx="5086593" cy="15957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DC39E9-109C-4DB7-8F90-DE565E22B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8" y="2549030"/>
            <a:ext cx="4548711" cy="14791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C4C951-4ECE-47AC-B42C-3E28765A3F2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12" y="2958353"/>
            <a:ext cx="6872456" cy="3693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B3643F-968D-4F8E-82DD-63E896F30E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" y="4437529"/>
            <a:ext cx="5484663" cy="23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94" y="215152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4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83" y="582707"/>
            <a:ext cx="11403105" cy="6060141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Git?</a:t>
            </a:r>
            <a:endParaRPr lang="en-US" sz="1400" i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система управления версиями с распределенной архитектурой</a:t>
            </a:r>
          </a:p>
          <a:p>
            <a:pPr marL="450215" indent="450215" algn="just">
              <a:lnSpc>
                <a:spcPct val="100000"/>
              </a:lnSpc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00000"/>
              </a:lnSpc>
            </a:pP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чего команда разработки использует </a:t>
            </a: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400" i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следить за происходящими изменениями, а также работать над одним заданием одновременно несколькими разработчиками</a:t>
            </a:r>
          </a:p>
          <a:p>
            <a:pPr algn="just">
              <a:tabLst>
                <a:tab pos="630555" algn="l"/>
              </a:tabLst>
            </a:pPr>
            <a:endParaRPr lang="ru-RU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команды и операции, необходимые для работы в </a:t>
            </a:r>
            <a:r>
              <a:rPr lang="en-US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4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репозитория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клонировать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существующий репозиторий </a:t>
            </a:r>
            <a:r>
              <a:rPr lang="ru-RU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 любого места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&gt;», где 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- </a:t>
            </a:r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существующего репозитория в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статуса репозитория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всех файлов в область подготовленных файлов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add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.»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коммит, добавить сообщение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”»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настроить связь с удаленным репозиторием с помощью команды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remote add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en-US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&gt;»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изменения в удаленный репозиторий с помощью «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последнего коммита «$ </a:t>
            </a:r>
            <a:r>
              <a:rPr lang="en-US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revert HEAD</a:t>
            </a:r>
            <a:r>
              <a:rPr lang="ru-RU" sz="1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откат к определенному коммиту «$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 revert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commit id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&gt;»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слияния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«$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 merge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название_ветки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&gt;», где &lt;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название_ветки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&gt;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название ветки, которая будет объединена с принимающей.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6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94" y="215152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4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02" y="878540"/>
            <a:ext cx="11403105" cy="60601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600" i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значит инициализация репозитория, какая команда для этого используется?</a:t>
            </a:r>
          </a:p>
          <a:p>
            <a:pPr algn="just">
              <a:lnSpc>
                <a:spcPct val="100000"/>
              </a:lnSpc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репозитория – это создание репозитория (виртуального хранилища проекта)</a:t>
            </a:r>
          </a:p>
          <a:p>
            <a:pPr algn="just">
              <a:lnSpc>
                <a:spcPct val="100000"/>
              </a:lnSpc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инициализации репозитория используется 2 способа: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клонировать существующий репозиторий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 любого места:</a:t>
            </a:r>
          </a:p>
          <a:p>
            <a:pPr marL="907415" indent="450215" algn="just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взять локальный каталог, который в настоящее время не находится под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версионным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контролем, и превратить его в репозиторий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помощью команды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44880" indent="450215" algn="just"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8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80185"/>
            <a:ext cx="10767240" cy="32322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672353"/>
            <a:ext cx="10986606" cy="6033247"/>
          </a:xfrm>
        </p:spPr>
        <p:txBody>
          <a:bodyPr>
            <a:normAutofit/>
          </a:bodyPr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назначение распределённой системы управления версиями, освоить процесс создания репозитория и основы управления версиями файлов.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профиля и репозитория на платформе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запуск;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ветки для отработки своего проекта;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основных команд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клонирование удаленного репозитория на локальный компьютер;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файла с данными о себе, изменение файла и отправка соответствующих изменений из локального репозитория на удаленный;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изменений до предыдущего коммита.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на репозиторий </a:t>
            </a:r>
            <a:r>
              <a:rPr lang="ru-RU" sz="18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лабораторной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работой №4:</a:t>
            </a:r>
            <a:r>
              <a:rPr lang="ru-RU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https://github.com/Anastasiabykova/degit</a:t>
            </a:r>
            <a:endParaRPr lang="ru-RU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233083"/>
            <a:ext cx="11210723" cy="833966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1067049"/>
            <a:ext cx="10910047" cy="5288927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Регистрация на сайте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авторизация.</a:t>
            </a:r>
          </a:p>
          <a:p>
            <a:pPr lvl="0" algn="just"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Создание нового репозитория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добавление комментария в файл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readme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49165-F20A-4C89-B354-220C0FC2DA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6" y="1901015"/>
            <a:ext cx="9563923" cy="48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833966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779929"/>
            <a:ext cx="10910047" cy="5576047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Создание новой ветки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добавление комментария с описанием изученных команд в файл «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readme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1DCF6-CDF7-4323-864F-2DC383E95F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0" y="1111623"/>
            <a:ext cx="10318377" cy="54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7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833966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851647"/>
            <a:ext cx="10910047" cy="5504330"/>
          </a:xfrm>
        </p:spPr>
        <p:txBody>
          <a:bodyPr>
            <a:norm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свой компьютер. Создание новой папки на локальном компьютере с именем репозитория «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degit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Через терминал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 bash 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настраиваем подключение по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SSH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 результате на локальном компьютере добавлены 2 ключа: публичный и приватный. 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добавляем публичный ключ на </a:t>
            </a:r>
            <a:r>
              <a:rPr lang="ru-RU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24A05-EAAB-4B70-BFF7-4994757AF4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8" y="1768321"/>
            <a:ext cx="6257365" cy="33213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0597A5-9756-4D0A-A42B-68FCDE2370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7" y="2886635"/>
            <a:ext cx="7073153" cy="38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7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833966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851647"/>
            <a:ext cx="10910047" cy="5889812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Заходим через терминал в созданную для проекта папку. Далее инициируем создание репозитория(в моем случае клонирование удаленного) в созданной ранее для проекта папке. </a:t>
            </a: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на локальном компьютере в активной папке появилась папка с репозиторием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degit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При входе в эту папку активизируется локальный репозиторий (справа указано имя текущей ветки).</a:t>
            </a: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Создание текстового файла с содержимым согласно учебной задачи:</a:t>
            </a: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73A8B0-27B9-4861-8522-1622097490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7" y="1353671"/>
            <a:ext cx="6062562" cy="18915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1F96D-89BB-433A-8D03-C6AFB193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7" y="4737438"/>
            <a:ext cx="67255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833966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690283"/>
            <a:ext cx="10910047" cy="6051176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Копируем содержимое созданного локального репозитория на удаленный (созданный ранее) в ветку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добавляя комментарий к коммиту.</a:t>
            </a: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61D007-FFB8-4A4A-86CF-6C74F68CCC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8" y="1160929"/>
            <a:ext cx="9251578" cy="45361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8154DF-628A-4785-807C-3671DE920F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8" y="5650007"/>
            <a:ext cx="5853956" cy="11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6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627529"/>
            <a:ext cx="10910047" cy="6113930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появились в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B78697-B56C-43F8-AB28-2EA3C87DF9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2" y="932329"/>
            <a:ext cx="7854916" cy="3384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37A11D-1A67-42EA-84D0-AE0EC4B58B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227294"/>
            <a:ext cx="8240398" cy="36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E66C-A960-416A-B6FF-FE301090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38" y="116541"/>
            <a:ext cx="11210723" cy="663388"/>
          </a:xfrm>
        </p:spPr>
        <p:txBody>
          <a:bodyPr/>
          <a:lstStyle/>
          <a:p>
            <a:pPr algn="ctr"/>
            <a:r>
              <a:rPr lang="ru-RU" sz="24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работы:</a:t>
            </a:r>
            <a:br>
              <a:rPr lang="ru-RU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42747D-7062-4207-AABC-42BC57AC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" y="779929"/>
            <a:ext cx="10910047" cy="5961530"/>
          </a:xfrm>
        </p:spPr>
        <p:txBody>
          <a:bodyPr>
            <a:normAutofit/>
          </a:bodyPr>
          <a:lstStyle/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Добавляю данные о среднем балле по предыдущему образованию. Отправляю изменения на удаленный репозиторий.</a:t>
            </a: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появились в </a:t>
            </a:r>
            <a:r>
              <a:rPr lang="en-US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630555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630555" algn="l"/>
              </a:tabLst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90F58D-3638-46CE-ACF3-3D1B3C91D3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7" y="1162960"/>
            <a:ext cx="5408668" cy="2146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E9EDC8-DD3B-4C43-8D3E-31C8E291D56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" y="3692982"/>
            <a:ext cx="6983506" cy="31650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B8773A-F575-41BD-8093-3053B541A5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47" y="3416862"/>
            <a:ext cx="6483902" cy="30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776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193</TotalTime>
  <Words>703</Words>
  <Application>Microsoft Office PowerPoint</Application>
  <PresentationFormat>Широкоэкранный</PresentationFormat>
  <Paragraphs>153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Symbol</vt:lpstr>
      <vt:lpstr>Times New Roman</vt:lpstr>
      <vt:lpstr>Метрополия</vt:lpstr>
      <vt:lpstr>ЛАБОРАТОРНАЯ РАБОТА №4  По дисциплине: «Системы хранения и обработки данных»  Тема: «Основы Git»   </vt:lpstr>
      <vt:lpstr>Презентация PowerPoint</vt:lpstr>
      <vt:lpstr>Ход работы: </vt:lpstr>
      <vt:lpstr>Ход работы: </vt:lpstr>
      <vt:lpstr>Ход работы: </vt:lpstr>
      <vt:lpstr>Ход работы: </vt:lpstr>
      <vt:lpstr>Ход работы: </vt:lpstr>
      <vt:lpstr>Ход работы: </vt:lpstr>
      <vt:lpstr>Ход работы: </vt:lpstr>
      <vt:lpstr>Ход работы: </vt:lpstr>
      <vt:lpstr>Ход работы: </vt:lpstr>
      <vt:lpstr>Контрольные вопросы: </vt:lpstr>
      <vt:lpstr>Контрольные вопросы: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 По дисциплине: «Системы хранения и обработки данных» Тема: «Основы Git»</dc:title>
  <dc:creator>User</dc:creator>
  <cp:lastModifiedBy>Anastasia Bykova</cp:lastModifiedBy>
  <cp:revision>14</cp:revision>
  <dcterms:created xsi:type="dcterms:W3CDTF">2025-01-05T20:20:27Z</dcterms:created>
  <dcterms:modified xsi:type="dcterms:W3CDTF">2025-01-10T13:19:23Z</dcterms:modified>
</cp:coreProperties>
</file>