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6624E14-6767-43E2-82C7-171FB9933D29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A1D31DF-6572-44B2-A4F0-5282E9F19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40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E14-6767-43E2-82C7-171FB9933D29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31DF-6572-44B2-A4F0-5282E9F19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07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E14-6767-43E2-82C7-171FB9933D29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31DF-6572-44B2-A4F0-5282E9F19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72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E14-6767-43E2-82C7-171FB9933D29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31DF-6572-44B2-A4F0-5282E9F19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8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E14-6767-43E2-82C7-171FB9933D29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31DF-6572-44B2-A4F0-5282E9F19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28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E14-6767-43E2-82C7-171FB9933D29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31DF-6572-44B2-A4F0-5282E9F19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6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E14-6767-43E2-82C7-171FB9933D29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31DF-6572-44B2-A4F0-5282E9F19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45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E14-6767-43E2-82C7-171FB9933D29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31DF-6572-44B2-A4F0-5282E9F19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75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E14-6767-43E2-82C7-171FB9933D29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31DF-6572-44B2-A4F0-5282E9F19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81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E14-6767-43E2-82C7-171FB9933D29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A1D31DF-6572-44B2-A4F0-5282E9F19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00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6624E14-6767-43E2-82C7-171FB9933D29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A1D31DF-6572-44B2-A4F0-5282E9F19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589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6624E14-6767-43E2-82C7-171FB9933D29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A1D31DF-6572-44B2-A4F0-5282E9F19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80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astasiabykova/degi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BDDCA-0D6B-45DE-AFAF-61494A216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054" y="495300"/>
            <a:ext cx="10782300" cy="2608792"/>
          </a:xfrm>
        </p:spPr>
        <p:txBody>
          <a:bodyPr/>
          <a:lstStyle/>
          <a:p>
            <a:pPr algn="ctr"/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ЛАБОРАТОРНАЯ РАБОТА №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b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дисциплине: «</a:t>
            </a:r>
            <a:r>
              <a:rPr lang="ru-RU" sz="32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Системы хранения и обработки данных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b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Тема: 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Интеграция изменений в системе управлениями версиями </a:t>
            </a:r>
            <a:r>
              <a:rPr lang="en-US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Git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F74B25-9E32-4734-A830-D781CF80C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0637" y="5518572"/>
            <a:ext cx="9228201" cy="1137921"/>
          </a:xfrm>
        </p:spPr>
        <p:txBody>
          <a:bodyPr/>
          <a:lstStyle/>
          <a:p>
            <a:pPr algn="r"/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Выполнила работу студентка </a:t>
            </a:r>
            <a:r>
              <a:rPr lang="ru-RU" sz="16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группы змИИВТ-241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Быкова А.О.</a:t>
            </a:r>
          </a:p>
          <a:p>
            <a:pPr algn="r"/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Принял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Короленко В.В.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143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BDDCA-0D6B-45DE-AFAF-61494A216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404" y="294217"/>
            <a:ext cx="10782300" cy="382058"/>
          </a:xfrm>
        </p:spPr>
        <p:txBody>
          <a:bodyPr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F74B25-9E32-4734-A830-D781CF80C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404" y="990600"/>
            <a:ext cx="11473434" cy="5665893"/>
          </a:xfrm>
        </p:spPr>
        <p:txBody>
          <a:bodyPr/>
          <a:lstStyle/>
          <a:p>
            <a:pPr marL="450215" indent="450215" algn="just">
              <a:lnSpc>
                <a:spcPct val="90000"/>
              </a:lnSpc>
              <a:tabLst>
                <a:tab pos="1170305" algn="l"/>
              </a:tabLst>
            </a:pPr>
            <a:r>
              <a:rPr lang="ru-RU" sz="1800" i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лабораторной работы: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процесс интеграции изменений в системе управления версиями с помощью операции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Pull Request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 Request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0215" indent="450215" algn="just">
              <a:lnSpc>
                <a:spcPct val="90000"/>
              </a:lnSpc>
              <a:tabLst>
                <a:tab pos="1170305" algn="l"/>
              </a:tabLst>
            </a:pPr>
            <a:r>
              <a:rPr lang="ru-RU" sz="1800" i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задачи: 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перенос (интеграция) изменений в главную ветку с помощью операции 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pull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lvl="0" algn="just">
              <a:lnSpc>
                <a:spcPct val="90000"/>
              </a:lnSpc>
            </a:pPr>
            <a:endParaRPr lang="ru-RU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Ссылка на репозиторий с лабораторной </a:t>
            </a:r>
            <a:r>
              <a:rPr lang="ru-RU" sz="180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работой №5: </a:t>
            </a:r>
            <a:r>
              <a:rPr lang="ru-RU" sz="18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https://github.com/Anastasiabykova/degit</a:t>
            </a:r>
            <a:endParaRPr lang="ru-RU" sz="18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042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BDDCA-0D6B-45DE-AFAF-61494A216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404" y="201507"/>
            <a:ext cx="10782300" cy="677333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Ход работы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F74B25-9E32-4734-A830-D781CF80C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404" y="1114425"/>
            <a:ext cx="11473434" cy="5542068"/>
          </a:xfrm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Заливаю всю накопленную информацию из предыдущей лабораторной работы в ветку 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помощью операции 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pull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BE3713-27C9-4C82-92C1-CAA49EEFCC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26" y="1769745"/>
            <a:ext cx="5713095" cy="147066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0BB1A3-081A-4FC5-8072-90D7A361549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26" y="3311841"/>
            <a:ext cx="7135749" cy="268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BDDCA-0D6B-45DE-AFAF-61494A216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404" y="201507"/>
            <a:ext cx="10782300" cy="677333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Ход работы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F74B25-9E32-4734-A830-D781CF80C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404" y="1114425"/>
            <a:ext cx="11473434" cy="5542068"/>
          </a:xfrm>
        </p:spPr>
        <p:txBody>
          <a:bodyPr/>
          <a:lstStyle/>
          <a:p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Изменения появились в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Состояние до слияния: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BDD12E-0A2A-4BA9-A707-9BA0B79EEDB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3" y="1948179"/>
            <a:ext cx="9559671" cy="47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0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BDDCA-0D6B-45DE-AFAF-61494A216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404" y="201507"/>
            <a:ext cx="10782300" cy="677333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Ход работы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F74B25-9E32-4734-A830-D781CF80C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403" y="1114424"/>
            <a:ext cx="11473434" cy="5542068"/>
          </a:xfrm>
        </p:spPr>
        <p:txBody>
          <a:bodyPr/>
          <a:lstStyle/>
          <a:p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Состояние после слияния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D899E2-13DC-48B9-A08A-D09AC411695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3" y="1510188"/>
            <a:ext cx="9950197" cy="5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3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BDDCA-0D6B-45DE-AFAF-61494A216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404" y="201507"/>
            <a:ext cx="10782300" cy="677333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Ход работы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F74B25-9E32-4734-A830-D781CF80C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403" y="1114424"/>
            <a:ext cx="11473434" cy="5542068"/>
          </a:xfrm>
        </p:spPr>
        <p:txBody>
          <a:bodyPr/>
          <a:lstStyle/>
          <a:p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Все коммиты ветки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отображаются для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C4E04B-40F6-4D4D-8B8A-55B7D63609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53" y="1574800"/>
            <a:ext cx="9378697" cy="50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BDDCA-0D6B-45DE-AFAF-61494A216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404" y="201507"/>
            <a:ext cx="10782300" cy="677333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Контрольные вопросы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F74B25-9E32-4734-A830-D781CF80C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403" y="1114424"/>
            <a:ext cx="11473434" cy="5542068"/>
          </a:xfrm>
        </p:spPr>
        <p:txBody>
          <a:bodyPr/>
          <a:lstStyle/>
          <a:p>
            <a:pPr marL="342900" lvl="0" indent="-342900" algn="just">
              <a:lnSpc>
                <a:spcPct val="90000"/>
              </a:lnSpc>
              <a:buFont typeface="+mj-lt"/>
              <a:buAutoNum type="arabicParenR"/>
            </a:pPr>
            <a:r>
              <a:rPr lang="ru-RU" sz="18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произвести откат до предыдущего коммита?</a:t>
            </a:r>
            <a:endParaRPr lang="ru-RU" sz="1800" i="1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</a:pPr>
            <a:r>
              <a:rPr lang="ru-RU" sz="18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помощью команд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откат последнего коммита «$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revert HEAD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откат к определенному коммиту «$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revert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commit id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&gt;»</a:t>
            </a:r>
          </a:p>
          <a:p>
            <a:pPr marL="450215" indent="450215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90000"/>
              </a:lnSpc>
              <a:buFont typeface="+mj-lt"/>
              <a:buAutoNum type="arabicParenR"/>
            </a:pPr>
            <a:r>
              <a:rPr lang="ru-RU" sz="18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Какой репозиторий называется публичным?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450215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Публичные репозитории доступны всем в Интернете. Частные репозитории доступны только вам, людям, с которыми вы явно поделились доступом, и, для репозиториев организаций, определенным членам организации.</a:t>
            </a:r>
          </a:p>
          <a:p>
            <a:pPr marL="450215" indent="450215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90000"/>
              </a:lnSpc>
              <a:buFont typeface="+mj-lt"/>
              <a:buAutoNum type="arabicParenR"/>
            </a:pPr>
            <a:r>
              <a:rPr lang="ru-RU" sz="18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Опишите операцию </a:t>
            </a:r>
            <a:r>
              <a:rPr lang="en-US" sz="18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Pull Request</a:t>
            </a:r>
            <a:r>
              <a:rPr lang="ru-RU" sz="18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450215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Суть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pull request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создать запрос на внесение изменений в репозиторий. Обычно такой запрос сопровождается отзывом (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ревью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со стороны других пользователей репозитория, обладающих правами на внесение изменений.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075335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Метрополия</Template>
  <TotalTime>33</TotalTime>
  <Words>272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Symbol</vt:lpstr>
      <vt:lpstr>Times New Roman</vt:lpstr>
      <vt:lpstr>Метрополия</vt:lpstr>
      <vt:lpstr>ЛАБОРАТОРНАЯ РАБОТА №5  По дисциплине: «Системы хранения и обработки данных»  Тема: «Интеграция изменений в системе управлениями версиями Git»</vt:lpstr>
      <vt:lpstr>Презентация PowerPoint</vt:lpstr>
      <vt:lpstr>Ход работы:</vt:lpstr>
      <vt:lpstr>Ход работы:</vt:lpstr>
      <vt:lpstr>Ход работы:</vt:lpstr>
      <vt:lpstr>Ход работы:</vt:lpstr>
      <vt:lpstr>Контрольные вопросы: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№5  По дисциплине: «Системы хранения и обработки данных»  Тема: «Интеграция изменений в системе управлениями версиями Git»</dc:title>
  <dc:creator>User</dc:creator>
  <cp:lastModifiedBy>Anastasia Bykova</cp:lastModifiedBy>
  <cp:revision>7</cp:revision>
  <dcterms:created xsi:type="dcterms:W3CDTF">2025-01-05T21:46:59Z</dcterms:created>
  <dcterms:modified xsi:type="dcterms:W3CDTF">2025-01-10T13:20:02Z</dcterms:modified>
</cp:coreProperties>
</file>