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09AFDB7-DDB5-4A09-832C-A9886B6150FF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FDF09A1-46D0-4B0C-AC7F-2C4C00C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00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DB7-DDB5-4A09-832C-A9886B6150FF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9A1-46D0-4B0C-AC7F-2C4C00C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2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DB7-DDB5-4A09-832C-A9886B6150FF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9A1-46D0-4B0C-AC7F-2C4C00C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DB7-DDB5-4A09-832C-A9886B6150FF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9A1-46D0-4B0C-AC7F-2C4C00C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62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DB7-DDB5-4A09-832C-A9886B6150FF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9A1-46D0-4B0C-AC7F-2C4C00C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67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DB7-DDB5-4A09-832C-A9886B6150FF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9A1-46D0-4B0C-AC7F-2C4C00C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21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DB7-DDB5-4A09-832C-A9886B6150FF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9A1-46D0-4B0C-AC7F-2C4C00C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12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DB7-DDB5-4A09-832C-A9886B6150FF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9A1-46D0-4B0C-AC7F-2C4C00C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71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DB7-DDB5-4A09-832C-A9886B6150FF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09A1-46D0-4B0C-AC7F-2C4C00C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4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DB7-DDB5-4A09-832C-A9886B6150FF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FDF09A1-46D0-4B0C-AC7F-2C4C00C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0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09AFDB7-DDB5-4A09-832C-A9886B6150FF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FDF09A1-46D0-4B0C-AC7F-2C4C00C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554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09AFDB7-DDB5-4A09-832C-A9886B6150FF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FDF09A1-46D0-4B0C-AC7F-2C4C00C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60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0D591-7FA3-4472-957A-A5E7A7096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468033"/>
          </a:xfrm>
        </p:spPr>
        <p:txBody>
          <a:bodyPr/>
          <a:lstStyle/>
          <a:p>
            <a:pPr algn="ctr"/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ЛАБОРАТОРНАЯ РАБОТА №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b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дисциплине: «</a:t>
            </a:r>
            <a:r>
              <a:rPr lang="ru-RU" sz="3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хранения и обработки данных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b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«</a:t>
            </a:r>
            <a:r>
              <a:rPr lang="ru-RU" sz="3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физической структуры базы данных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D12313-7870-414A-9169-D8231925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12" y="5791199"/>
            <a:ext cx="9228201" cy="928371"/>
          </a:xfrm>
        </p:spPr>
        <p:txBody>
          <a:bodyPr/>
          <a:lstStyle/>
          <a:p>
            <a:pPr algn="r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Выполнила работу студентка </a:t>
            </a:r>
            <a:r>
              <a:rPr lang="ru-RU" sz="16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группы змИИВТ-241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Быкова А.О.</a:t>
            </a:r>
          </a:p>
          <a:p>
            <a:pPr algn="r"/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Принял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Короленко В.В.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36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0D591-7FA3-4472-957A-A5E7A7096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38430"/>
            <a:ext cx="10982325" cy="543770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D12313-7870-414A-9169-D8231925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25" y="1059814"/>
            <a:ext cx="11600689" cy="5557521"/>
          </a:xfrm>
        </p:spPr>
        <p:txBody>
          <a:bodyPr>
            <a:normAutofit fontScale="92500" lnSpcReduction="10000"/>
          </a:bodyPr>
          <a:lstStyle/>
          <a:p>
            <a:pPr lvl="0" algn="just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10)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Какие из следующих значений подходят для типа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'1'</a:t>
            </a:r>
            <a:endParaRPr lang="ru-RU" sz="1800" dirty="0">
              <a:solidFill>
                <a:schemeClr val="tx2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1.22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'a'</a:t>
            </a:r>
            <a:endParaRPr lang="ru-RU" sz="1800" dirty="0">
              <a:solidFill>
                <a:schemeClr val="tx2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'char’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11)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Какие из перечисленных конструкций запроса НЕ являются верными? Выбрать можно несколько вариантов ответа.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 полей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 таблиц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условия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поля для сортировки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ru-RU" sz="18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 полей </a:t>
            </a:r>
            <a:r>
              <a:rPr lang="en-US" sz="18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u-RU" sz="18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 таблиц </a:t>
            </a:r>
            <a:r>
              <a:rPr lang="en-US" sz="18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union Select</a:t>
            </a:r>
            <a:r>
              <a:rPr lang="ru-RU" sz="18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 полей </a:t>
            </a:r>
            <a:r>
              <a:rPr lang="en-US" sz="18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u-RU" sz="18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 таблиц </a:t>
            </a:r>
            <a:r>
              <a:rPr lang="en-US" sz="18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</a:t>
            </a:r>
            <a:r>
              <a:rPr lang="ru-RU" sz="18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поля для сортировки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 полей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 таблиц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условия группировки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поля для группировки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 полей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 таблиц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условия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поля для группировки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поля для сортировки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 полей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 таблиц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поля для сортировки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union Select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 полей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 таблиц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поля для сортировки</a:t>
            </a: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630555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94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0D591-7FA3-4472-957A-A5E7A7096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38430"/>
            <a:ext cx="10982325" cy="543770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D12313-7870-414A-9169-D8231925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25" y="1059814"/>
            <a:ext cx="11600689" cy="5557521"/>
          </a:xfrm>
        </p:spPr>
        <p:txBody>
          <a:bodyPr>
            <a:normAutofit/>
          </a:bodyPr>
          <a:lstStyle/>
          <a:p>
            <a:pPr lvl="0" algn="just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12)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вычислить средний объем продаж (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advance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книг и годовой доход (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от продажи книг по всем категориям (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из таблицы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titles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Какой из перечисленных фрагментов кода позволит решить поставленную задачу?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 (advance), sum (sales) from titles where type between ’business’ or ’internet’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 (advance), sum (sales) from titles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 (advance), sum (sales) from titles where type between ’business’ and ’internet’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 (advance), sum (sales) from titles group by type</a:t>
            </a:r>
            <a:endParaRPr lang="ru-RU" sz="1800" dirty="0">
              <a:solidFill>
                <a:schemeClr val="tx2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 (advance), sum (sales) from titles where type = ’business’ and type = ’internet’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630555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17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0D591-7FA3-4472-957A-A5E7A7096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247437"/>
            <a:ext cx="10982325" cy="810683"/>
          </a:xfrm>
        </p:spPr>
        <p:txBody>
          <a:bodyPr/>
          <a:lstStyle/>
          <a:p>
            <a:pPr algn="ctr"/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D12313-7870-414A-9169-D8231925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25" y="1304925"/>
            <a:ext cx="11600689" cy="5414645"/>
          </a:xfrm>
        </p:spPr>
        <p:txBody>
          <a:bodyPr/>
          <a:lstStyle/>
          <a:p>
            <a:pPr algn="r"/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 indent="450215" algn="just">
              <a:lnSpc>
                <a:spcPct val="90000"/>
              </a:lnSpc>
              <a:tabLst>
                <a:tab pos="1170305" algn="l"/>
              </a:tabLst>
            </a:pPr>
            <a:r>
              <a:rPr lang="ru-RU" sz="18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лабораторной работы: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и освоить процесс разработки физической структуры базы данных с использованием системы управления базами данных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0215" indent="450215" algn="just">
              <a:lnSpc>
                <a:spcPct val="90000"/>
              </a:lnSpc>
              <a:tabLst>
                <a:tab pos="1170305" algn="l"/>
              </a:tabLst>
            </a:pPr>
            <a:r>
              <a:rPr lang="ru-RU" sz="18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 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таблиц в СУБД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помощью SQL-запросов с атрибутами, связями, первичными и внешними ключами в соответствии с разработанной в предыдущей лабораторной работе логической структурой базы данных;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графической диаграммы для отображения физической структуры базы данных.</a:t>
            </a:r>
          </a:p>
          <a:p>
            <a:pPr algn="l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354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0D591-7FA3-4472-957A-A5E7A7096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38430"/>
            <a:ext cx="10982325" cy="543770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D12313-7870-414A-9169-D8231925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25" y="781050"/>
            <a:ext cx="11600689" cy="593852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Сформировала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-запросы для создания таблиц в СУБД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соответствующих логической структуре базы данных, разработанной в предыдущей лабораторной работе (Вариант №5).</a:t>
            </a:r>
            <a:endParaRPr lang="en-US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Сохранила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-запросы в соответствующем файле со скриптами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9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3012DB-0BDA-4673-A45D-A79D356CB4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" y="1757045"/>
            <a:ext cx="5137785" cy="50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5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0D591-7FA3-4472-957A-A5E7A7096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38430"/>
            <a:ext cx="10982325" cy="543770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D12313-7870-414A-9169-D8231925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25" y="971550"/>
            <a:ext cx="11600689" cy="5748021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Обернула созданную базу данных в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 (файл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yml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9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1956ED-5CC4-46AA-BDE7-1345D14676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1" y="1407159"/>
            <a:ext cx="11353039" cy="501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3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0D591-7FA3-4472-957A-A5E7A7096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38430"/>
            <a:ext cx="10982325" cy="543770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D12313-7870-414A-9169-D8231925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25" y="1162050"/>
            <a:ext cx="11600689" cy="5557521"/>
          </a:xfrm>
        </p:spPr>
        <p:txBody>
          <a:bodyPr/>
          <a:lstStyle/>
          <a:p>
            <a:r>
              <a:rPr lang="ru-RU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Настроила соединение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9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78625A-CEA2-409E-98A0-3E0DDFB058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" y="1606867"/>
            <a:ext cx="4994910" cy="46415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9175C7-447D-4158-9282-404F23676A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535" y="1797685"/>
            <a:ext cx="6330315" cy="40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4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0D591-7FA3-4472-957A-A5E7A7096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38430"/>
            <a:ext cx="10982325" cy="543770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D12313-7870-414A-9169-D8231925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25" y="1162050"/>
            <a:ext cx="11600689" cy="5557521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Графическая диаграмма, отображающая физическую структуру базы данных:</a:t>
            </a: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9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687A56-4EB1-4F8C-95BE-7AF4832425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668144"/>
            <a:ext cx="11391900" cy="40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7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0D591-7FA3-4472-957A-A5E7A7096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38430"/>
            <a:ext cx="10982325" cy="543770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D12313-7870-414A-9169-D8231925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25" y="1162050"/>
            <a:ext cx="11600689" cy="5557521"/>
          </a:xfrm>
        </p:spPr>
        <p:txBody>
          <a:bodyPr/>
          <a:lstStyle/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возможность одновременного доступа к базе с нескольких устройств.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такое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DDL?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 семейство компьютерных языков, используемых в компьютерных программах для описания структуры баз данных.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такое DML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 семейство компьютерных языков, используемых в компьютерных программах или пользователями баз данных для получения, вставки, удаления или изменения данных в базах данных.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такое DCL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команды SQL, которые используют для предоставления и отзыва привилегий пользователя базы данных. 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какой команды, как правило, начинается запрос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Какая команда используется для создания базы данных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CREATE DATABASE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Какая команда используется для создания таблицы в базе данных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CREATE TABLE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7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0D591-7FA3-4472-957A-A5E7A7096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38430"/>
            <a:ext cx="10982325" cy="543770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D12313-7870-414A-9169-D8231925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25" y="1162050"/>
            <a:ext cx="11600689" cy="555752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8)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Существует следующая таблица:</a:t>
            </a: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630555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630555" algn="l"/>
              </a:tabLst>
            </a:pPr>
            <a:r>
              <a:rPr lang="ru-RU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таблицы </a:t>
            </a:r>
            <a:r>
              <a:rPr lang="ru-RU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</a:t>
            </a:r>
            <a:r>
              <a:rPr lang="ru-RU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необходимо показать сотрудников с </a:t>
            </a:r>
            <a:r>
              <a:rPr lang="ru-RU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empno</a:t>
            </a:r>
            <a:r>
              <a:rPr lang="ru-RU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7844, 7788 и 7902 одним запросом. Какие из приведенных ниже запросов соответствуют данному условию?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employee WHERE mod(mod(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23), 5) = 0;</a:t>
            </a:r>
            <a:endParaRPr lang="ru-RU" sz="17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employee WHERE mod(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23) = 0;</a:t>
            </a:r>
            <a:endParaRPr lang="ru-RU" sz="17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employee WHERE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3000;</a:t>
            </a:r>
            <a:endParaRPr lang="ru-RU" sz="17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employee WHERE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1500;</a:t>
            </a:r>
            <a:endParaRPr lang="ru-RU" sz="17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employee WHERE </a:t>
            </a:r>
            <a:r>
              <a:rPr lang="en-US" sz="17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(1500, 3000);</a:t>
            </a:r>
            <a:endParaRPr lang="ru-RU" sz="1700" dirty="0">
              <a:solidFill>
                <a:srgbClr val="000000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A6D5C5-0343-458D-BDF9-623DB45DEF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" y="1489075"/>
            <a:ext cx="7115175" cy="234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53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0D591-7FA3-4472-957A-A5E7A7096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38430"/>
            <a:ext cx="10982325" cy="543770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D12313-7870-414A-9169-D8231925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25" y="1059814"/>
            <a:ext cx="11600689" cy="555752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базе данных компании хранятся данные о работниках и подразделениях, к которым они относятся.</a:t>
            </a: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Ваша задача: достать весь список работников, при этом все работники без подразделения должны быть в начале списка. Какой из представленных запросов выполнит эту задачу?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employee ORDER BY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dept_id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NULLS LAST;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employee ORDER BY </a:t>
            </a:r>
            <a:r>
              <a:rPr lang="en-US" sz="1800" dirty="0" err="1">
                <a:solidFill>
                  <a:schemeClr val="tx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dept_id</a:t>
            </a:r>
            <a:r>
              <a:rPr lang="en-US" sz="18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ASC;</a:t>
            </a:r>
            <a:endParaRPr lang="ru-RU" sz="1800" dirty="0">
              <a:solidFill>
                <a:schemeClr val="tx2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employee ORDER BY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dept_id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NULLS FIRST;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employee ORDER BY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dept_id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employee ORDER BY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dept_id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NULLS FIRST ASC;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630555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9D3657-0088-476C-A5DA-0B0E977AE8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487805"/>
            <a:ext cx="2792413" cy="13792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4165375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28</TotalTime>
  <Words>779</Words>
  <Application>Microsoft Office PowerPoint</Application>
  <PresentationFormat>Широкоэкранный</PresentationFormat>
  <Paragraphs>121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Symbol</vt:lpstr>
      <vt:lpstr>Times New Roman</vt:lpstr>
      <vt:lpstr>Метрополия</vt:lpstr>
      <vt:lpstr>ЛАБОРАТОРНАЯ РАБОТА №8  По дисциплине: «Системы хранения и обработки данных»  Тема: «Разработка физической структуры базы данных»</vt:lpstr>
      <vt:lpstr>Презентация PowerPoint</vt:lpstr>
      <vt:lpstr>Ход работы:</vt:lpstr>
      <vt:lpstr>Ход работы:</vt:lpstr>
      <vt:lpstr>Ход работы:</vt:lpstr>
      <vt:lpstr>Ход работы:</vt:lpstr>
      <vt:lpstr>Контрольные вопросы:</vt:lpstr>
      <vt:lpstr>Контрольные вопросы:</vt:lpstr>
      <vt:lpstr>Контрольные вопросы:</vt:lpstr>
      <vt:lpstr>Контрольные вопросы:</vt:lpstr>
      <vt:lpstr>Контрольные вопросы: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№8  По дисциплине: «Системы хранения и обработки данных»  Тема: «Разработка физической структуры базы данных»</dc:title>
  <dc:creator>User</dc:creator>
  <cp:lastModifiedBy>Anastasia Bykova</cp:lastModifiedBy>
  <cp:revision>4</cp:revision>
  <dcterms:created xsi:type="dcterms:W3CDTF">2025-01-06T18:06:50Z</dcterms:created>
  <dcterms:modified xsi:type="dcterms:W3CDTF">2025-01-10T13:22:24Z</dcterms:modified>
</cp:coreProperties>
</file>