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udiowide"/>
      <p:regular r:id="rId16"/>
    </p:embeddedFont>
    <p:embeddedFont>
      <p:font typeface="Anaheim"/>
      <p:regular r:id="rId17"/>
    </p:embeddedFont>
    <p:embeddedFont>
      <p:font typeface="Bebas Neu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font" Target="fonts/Audiowide-regular.fntdata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9a6fa3b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9a6fa3b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fb438c00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fb438c00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1d838b6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1d838b6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b438c00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b438c00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b438c00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b438c00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b438c00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fb438c00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b438c00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fb438c00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9a6fa3be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9a6fa3be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e9e9ad18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e9e9ad1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e9e9ad18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e9e9ad18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1284000" y="2604050"/>
            <a:ext cx="6576000" cy="11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284000" y="3995525"/>
            <a:ext cx="6576000" cy="519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82" name="Google Shape;82;p11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1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flipH="1">
            <a:off x="7298943" y="721072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92" name="Google Shape;92;p11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4895100" y="1999774"/>
            <a:ext cx="33462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05" name="Google Shape;105;p13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 flipH="1">
            <a:off x="4458097" y="3620825"/>
            <a:ext cx="1676503" cy="70555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flipH="1">
            <a:off x="7658401" y="1284330"/>
            <a:ext cx="1066496" cy="44883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712856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720000" y="1285825"/>
            <a:ext cx="7704000" cy="26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7297628" y="4088605"/>
            <a:ext cx="2266280" cy="1068893"/>
            <a:chOff x="3992750" y="3100500"/>
            <a:chExt cx="2894725" cy="1365300"/>
          </a:xfrm>
        </p:grpSpPr>
        <p:sp>
          <p:nvSpPr>
            <p:cNvPr id="119" name="Google Shape;119;p14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4"/>
          <p:cNvSpPr/>
          <p:nvPr/>
        </p:nvSpPr>
        <p:spPr>
          <a:xfrm flipH="1">
            <a:off x="7744222" y="925250"/>
            <a:ext cx="1676503" cy="70555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1759924" y="157721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1759924" y="211231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2" type="title"/>
          </p:nvPr>
        </p:nvSpPr>
        <p:spPr>
          <a:xfrm>
            <a:off x="1759924" y="317518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15"/>
          <p:cNvSpPr txBox="1"/>
          <p:nvPr>
            <p:ph idx="3" type="subTitle"/>
          </p:nvPr>
        </p:nvSpPr>
        <p:spPr>
          <a:xfrm>
            <a:off x="1759924" y="3687763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4" type="title"/>
          </p:nvPr>
        </p:nvSpPr>
        <p:spPr>
          <a:xfrm>
            <a:off x="5782522" y="157721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15"/>
          <p:cNvSpPr txBox="1"/>
          <p:nvPr>
            <p:ph idx="5" type="subTitle"/>
          </p:nvPr>
        </p:nvSpPr>
        <p:spPr>
          <a:xfrm>
            <a:off x="5782522" y="211231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7" type="title"/>
          </p:nvPr>
        </p:nvSpPr>
        <p:spPr>
          <a:xfrm>
            <a:off x="5782522" y="317518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15"/>
          <p:cNvSpPr txBox="1"/>
          <p:nvPr>
            <p:ph idx="8" type="subTitle"/>
          </p:nvPr>
        </p:nvSpPr>
        <p:spPr>
          <a:xfrm>
            <a:off x="5782522" y="3687763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5"/>
          <p:cNvSpPr/>
          <p:nvPr/>
        </p:nvSpPr>
        <p:spPr>
          <a:xfrm flipH="1">
            <a:off x="7750338" y="740553"/>
            <a:ext cx="1360875" cy="572722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8202242" y="4147675"/>
            <a:ext cx="989380" cy="416379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-276444" y="721075"/>
            <a:ext cx="1253915" cy="527708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2" type="title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16"/>
          <p:cNvSpPr txBox="1"/>
          <p:nvPr>
            <p:ph idx="3" type="subTitle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4" type="title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16"/>
          <p:cNvSpPr txBox="1"/>
          <p:nvPr>
            <p:ph idx="5" type="subTitle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50" name="Google Shape;150;p16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158" name="Google Shape;158;p16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6"/>
          <p:cNvSpPr/>
          <p:nvPr/>
        </p:nvSpPr>
        <p:spPr>
          <a:xfrm flipH="1">
            <a:off x="-367903" y="233145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>
            <a:off x="797897" y="-990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8110322" y="145140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17"/>
          <p:cNvSpPr txBox="1"/>
          <p:nvPr>
            <p:ph idx="1" type="subTitle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2" type="title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subTitle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title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17"/>
          <p:cNvSpPr txBox="1"/>
          <p:nvPr>
            <p:ph idx="5" type="subTitle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6" type="title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17"/>
          <p:cNvSpPr txBox="1"/>
          <p:nvPr>
            <p:ph idx="7" type="subTitle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8" type="title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7"/>
          <p:cNvSpPr txBox="1"/>
          <p:nvPr>
            <p:ph idx="9" type="subTitle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3" type="title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7"/>
          <p:cNvSpPr txBox="1"/>
          <p:nvPr>
            <p:ph idx="14" type="subTitle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8"/>
          <p:cNvSpPr/>
          <p:nvPr/>
        </p:nvSpPr>
        <p:spPr>
          <a:xfrm flipH="1">
            <a:off x="8260347" y="35843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flipH="1">
            <a:off x="-416678" y="45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/>
          <p:nvPr/>
        </p:nvSpPr>
        <p:spPr>
          <a:xfrm flipH="1">
            <a:off x="-447947" y="802800"/>
            <a:ext cx="1451123" cy="610702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flipH="1">
            <a:off x="7973406" y="719592"/>
            <a:ext cx="1170591" cy="49264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96" name="Google Shape;196;p19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hasCustomPrompt="1" type="title"/>
          </p:nvPr>
        </p:nvSpPr>
        <p:spPr>
          <a:xfrm>
            <a:off x="1284000" y="10002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/>
          <p:nvPr>
            <p:ph idx="1" type="subTitle"/>
          </p:nvPr>
        </p:nvSpPr>
        <p:spPr>
          <a:xfrm>
            <a:off x="1848025" y="1828513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hasCustomPrompt="1" idx="2" type="title"/>
          </p:nvPr>
        </p:nvSpPr>
        <p:spPr>
          <a:xfrm>
            <a:off x="1284000" y="27743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" name="Google Shape;207;p20"/>
          <p:cNvSpPr txBox="1"/>
          <p:nvPr>
            <p:ph idx="3" type="subTitle"/>
          </p:nvPr>
        </p:nvSpPr>
        <p:spPr>
          <a:xfrm>
            <a:off x="1848025" y="3602688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0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10" name="Google Shape;210;p20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0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7219418" y="15125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0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20" name="Google Shape;220;p20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hasCustomPrompt="1" type="title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64438" y="3132175"/>
            <a:ext cx="361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936600" y="2390375"/>
            <a:ext cx="7270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flipH="1">
            <a:off x="3495272" y="433035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1637597" y="6797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6736972" y="13743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ctrTitle"/>
          </p:nvPr>
        </p:nvSpPr>
        <p:spPr>
          <a:xfrm>
            <a:off x="1427625" y="49947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21"/>
          <p:cNvSpPr txBox="1"/>
          <p:nvPr>
            <p:ph idx="1" type="subTitle"/>
          </p:nvPr>
        </p:nvSpPr>
        <p:spPr>
          <a:xfrm>
            <a:off x="1427625" y="145800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" name="Google Shape;230;p21"/>
          <p:cNvSpPr txBox="1"/>
          <p:nvPr>
            <p:ph idx="2" type="subTitle"/>
          </p:nvPr>
        </p:nvSpPr>
        <p:spPr>
          <a:xfrm>
            <a:off x="1427625" y="3504263"/>
            <a:ext cx="33471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1"/>
          <p:cNvSpPr txBox="1"/>
          <p:nvPr/>
        </p:nvSpPr>
        <p:spPr>
          <a:xfrm>
            <a:off x="1808500" y="4114075"/>
            <a:ext cx="4099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7813678" y="107958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5908292" y="166474"/>
            <a:ext cx="1546384" cy="65079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-508528" y="13915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 flipH="1">
            <a:off x="-323503" y="327875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6604647" y="-2370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8332347" y="229810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406565" y="3426582"/>
            <a:ext cx="1737499" cy="1723056"/>
            <a:chOff x="-761089" y="594525"/>
            <a:chExt cx="5186563" cy="5143450"/>
          </a:xfrm>
        </p:grpSpPr>
        <p:sp>
          <p:nvSpPr>
            <p:cNvPr id="28" name="Google Shape;28;p4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290750" y="3039838"/>
            <a:ext cx="2907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4945625" y="3035378"/>
            <a:ext cx="2907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290750" y="3425150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945625" y="3415211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351803" y="3042144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948675" y="539500"/>
            <a:ext cx="1033310" cy="434867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7853222" y="125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010849" y="229628"/>
            <a:ext cx="736305" cy="30987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309122" y="416900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945425" y="812258"/>
            <a:ext cx="3550800" cy="93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13225" y="2035175"/>
            <a:ext cx="40152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4472997" y="39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7623297" y="4212756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3225" y="597050"/>
            <a:ext cx="55287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220547" y="3042144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1151422" y="203052"/>
            <a:ext cx="1003228" cy="422206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59" name="Google Shape;59;p8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1565850" y="1796225"/>
            <a:ext cx="6012300" cy="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1010600" y="1074575"/>
            <a:ext cx="71229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110322" y="40040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6944522" y="-2514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79650" y="3363200"/>
            <a:ext cx="6584700" cy="116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 flipH="1">
            <a:off x="7467893" y="731022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4"/>
          <p:cNvGrpSpPr/>
          <p:nvPr/>
        </p:nvGrpSpPr>
        <p:grpSpPr>
          <a:xfrm flipH="1">
            <a:off x="9" y="2584128"/>
            <a:ext cx="2580834" cy="2559381"/>
            <a:chOff x="-761089" y="594525"/>
            <a:chExt cx="5186563" cy="5143450"/>
          </a:xfrm>
        </p:grpSpPr>
        <p:sp>
          <p:nvSpPr>
            <p:cNvPr id="264" name="Google Shape;264;p24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cap="flat" cmpd="sng" w="28575">
              <a:solidFill>
                <a:srgbClr val="DE8C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4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69" name="Google Shape;269;p24"/>
            <p:cNvSpPr/>
            <p:nvPr/>
          </p:nvSpPr>
          <p:spPr>
            <a:xfrm>
              <a:off x="7445400" y="0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7915166" y="675121"/>
              <a:ext cx="818691" cy="1580516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7912488" y="669955"/>
              <a:ext cx="645177" cy="1593815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957561" y="2087425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4"/>
          <p:cNvGrpSpPr/>
          <p:nvPr/>
        </p:nvGrpSpPr>
        <p:grpSpPr>
          <a:xfrm flipH="1">
            <a:off x="8251653" y="838377"/>
            <a:ext cx="1175894" cy="1256981"/>
            <a:chOff x="1577875" y="1935775"/>
            <a:chExt cx="917950" cy="981250"/>
          </a:xfrm>
        </p:grpSpPr>
        <p:sp>
          <p:nvSpPr>
            <p:cNvPr id="274" name="Google Shape;274;p24"/>
            <p:cNvSpPr/>
            <p:nvPr/>
          </p:nvSpPr>
          <p:spPr>
            <a:xfrm>
              <a:off x="2078925" y="2678375"/>
              <a:ext cx="276400" cy="222400"/>
            </a:xfrm>
            <a:custGeom>
              <a:rect b="b" l="l" r="r" t="t"/>
              <a:pathLst>
                <a:path extrusionOk="0" h="8896" w="11056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2071375" y="2672575"/>
              <a:ext cx="289750" cy="234000"/>
            </a:xfrm>
            <a:custGeom>
              <a:rect b="b" l="l" r="r" t="t"/>
              <a:pathLst>
                <a:path extrusionOk="0" h="9360" w="1159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1736950" y="2667925"/>
              <a:ext cx="300200" cy="243300"/>
            </a:xfrm>
            <a:custGeom>
              <a:rect b="b" l="l" r="r" t="t"/>
              <a:pathLst>
                <a:path extrusionOk="0" h="9732" w="12008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1729425" y="2662125"/>
              <a:ext cx="304825" cy="254900"/>
            </a:xfrm>
            <a:custGeom>
              <a:rect b="b" l="l" r="r" t="t"/>
              <a:pathLst>
                <a:path extrusionOk="0" h="10196" w="12193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619100" y="1941600"/>
              <a:ext cx="872075" cy="871500"/>
            </a:xfrm>
            <a:custGeom>
              <a:rect b="b" l="l" r="r" t="t"/>
              <a:pathLst>
                <a:path extrusionOk="0" h="34860" w="34883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862375" y="2017075"/>
              <a:ext cx="552750" cy="685125"/>
            </a:xfrm>
            <a:custGeom>
              <a:rect b="b" l="l" r="r" t="t"/>
              <a:pathLst>
                <a:path extrusionOk="0" h="27405" w="2211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2200">
              <a:solidFill>
                <a:srgbClr val="000000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1577875" y="1935775"/>
              <a:ext cx="917950" cy="883700"/>
            </a:xfrm>
            <a:custGeom>
              <a:rect b="b" l="l" r="r" t="t"/>
              <a:pathLst>
                <a:path extrusionOk="0" h="35348" w="36718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2375050" y="2141325"/>
              <a:ext cx="44725" cy="59825"/>
            </a:xfrm>
            <a:custGeom>
              <a:rect b="b" l="l" r="r" t="t"/>
              <a:pathLst>
                <a:path extrusionOk="0" h="2393" w="1789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867025" y="2396200"/>
              <a:ext cx="549850" cy="299625"/>
            </a:xfrm>
            <a:custGeom>
              <a:rect b="b" l="l" r="r" t="t"/>
              <a:pathLst>
                <a:path extrusionOk="0" h="11985" w="21994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141650" y="2702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1624325" y="1954375"/>
              <a:ext cx="621275" cy="850600"/>
            </a:xfrm>
            <a:custGeom>
              <a:rect b="b" l="l" r="r" t="t"/>
              <a:pathLst>
                <a:path extrusionOk="0" h="34024" w="24851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743925" y="2147700"/>
              <a:ext cx="54600" cy="73175"/>
            </a:xfrm>
            <a:custGeom>
              <a:rect b="b" l="l" r="r" t="t"/>
              <a:pathLst>
                <a:path extrusionOk="0" h="2927" w="2184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1788625" y="2170925"/>
              <a:ext cx="38350" cy="49375"/>
            </a:xfrm>
            <a:custGeom>
              <a:rect b="b" l="l" r="r" t="t"/>
              <a:pathLst>
                <a:path extrusionOk="0" h="1975" w="1534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754950" y="2510575"/>
              <a:ext cx="116725" cy="152150"/>
            </a:xfrm>
            <a:custGeom>
              <a:rect b="b" l="l" r="r" t="t"/>
              <a:pathLst>
                <a:path extrusionOk="0" h="6086" w="4669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143375" y="2069900"/>
              <a:ext cx="264200" cy="280450"/>
            </a:xfrm>
            <a:custGeom>
              <a:rect b="b" l="l" r="r" t="t"/>
              <a:pathLst>
                <a:path extrusionOk="0" h="11218" w="10568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4"/>
          <p:cNvGrpSpPr/>
          <p:nvPr/>
        </p:nvGrpSpPr>
        <p:grpSpPr>
          <a:xfrm>
            <a:off x="3631577" y="3368735"/>
            <a:ext cx="1162240" cy="1242519"/>
            <a:chOff x="1057783" y="3179461"/>
            <a:chExt cx="1538576" cy="1644631"/>
          </a:xfrm>
        </p:grpSpPr>
        <p:sp>
          <p:nvSpPr>
            <p:cNvPr id="290" name="Google Shape;290;p24"/>
            <p:cNvSpPr/>
            <p:nvPr/>
          </p:nvSpPr>
          <p:spPr>
            <a:xfrm>
              <a:off x="1898556" y="4424091"/>
              <a:ext cx="463274" cy="372765"/>
            </a:xfrm>
            <a:custGeom>
              <a:rect b="b" l="l" r="r" t="t"/>
              <a:pathLst>
                <a:path extrusionOk="0" h="8896" w="11056">
                  <a:moveTo>
                    <a:pt x="8291" y="1"/>
                  </a:moveTo>
                  <a:cubicBezTo>
                    <a:pt x="5365" y="1"/>
                    <a:pt x="1" y="1209"/>
                    <a:pt x="163" y="2254"/>
                  </a:cubicBezTo>
                  <a:lnTo>
                    <a:pt x="860" y="6782"/>
                  </a:lnTo>
                  <a:cubicBezTo>
                    <a:pt x="1069" y="8036"/>
                    <a:pt x="2184" y="8896"/>
                    <a:pt x="3391" y="8896"/>
                  </a:cubicBezTo>
                  <a:cubicBezTo>
                    <a:pt x="3531" y="8896"/>
                    <a:pt x="3716" y="8896"/>
                    <a:pt x="3856" y="8872"/>
                  </a:cubicBezTo>
                  <a:lnTo>
                    <a:pt x="8709" y="8036"/>
                  </a:lnTo>
                  <a:cubicBezTo>
                    <a:pt x="10103" y="7804"/>
                    <a:pt x="11055" y="6457"/>
                    <a:pt x="10800" y="5040"/>
                  </a:cubicBezTo>
                  <a:lnTo>
                    <a:pt x="10103" y="512"/>
                  </a:lnTo>
                  <a:cubicBezTo>
                    <a:pt x="10033" y="140"/>
                    <a:pt x="9313" y="1"/>
                    <a:pt x="8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885902" y="4412442"/>
              <a:ext cx="485650" cy="393171"/>
            </a:xfrm>
            <a:custGeom>
              <a:rect b="b" l="l" r="r" t="t"/>
              <a:pathLst>
                <a:path extrusionOk="0" h="9383" w="11590">
                  <a:moveTo>
                    <a:pt x="8570" y="465"/>
                  </a:moveTo>
                  <a:cubicBezTo>
                    <a:pt x="9639" y="465"/>
                    <a:pt x="10149" y="650"/>
                    <a:pt x="10173" y="813"/>
                  </a:cubicBezTo>
                  <a:cubicBezTo>
                    <a:pt x="10335" y="1928"/>
                    <a:pt x="10869" y="5318"/>
                    <a:pt x="10869" y="5342"/>
                  </a:cubicBezTo>
                  <a:cubicBezTo>
                    <a:pt x="11102" y="6619"/>
                    <a:pt x="10242" y="7850"/>
                    <a:pt x="8942" y="8082"/>
                  </a:cubicBezTo>
                  <a:lnTo>
                    <a:pt x="4088" y="8918"/>
                  </a:lnTo>
                  <a:cubicBezTo>
                    <a:pt x="3949" y="8941"/>
                    <a:pt x="3833" y="8941"/>
                    <a:pt x="3693" y="8941"/>
                  </a:cubicBezTo>
                  <a:cubicBezTo>
                    <a:pt x="2555" y="8941"/>
                    <a:pt x="1580" y="8129"/>
                    <a:pt x="1371" y="6991"/>
                  </a:cubicBezTo>
                  <a:cubicBezTo>
                    <a:pt x="1371" y="6967"/>
                    <a:pt x="860" y="3577"/>
                    <a:pt x="674" y="2462"/>
                  </a:cubicBezTo>
                  <a:cubicBezTo>
                    <a:pt x="628" y="2090"/>
                    <a:pt x="2439" y="1278"/>
                    <a:pt x="5551" y="767"/>
                  </a:cubicBezTo>
                  <a:cubicBezTo>
                    <a:pt x="6852" y="558"/>
                    <a:pt x="7850" y="465"/>
                    <a:pt x="8570" y="465"/>
                  </a:cubicBezTo>
                  <a:close/>
                  <a:moveTo>
                    <a:pt x="8593" y="0"/>
                  </a:moveTo>
                  <a:cubicBezTo>
                    <a:pt x="7525" y="0"/>
                    <a:pt x="6248" y="186"/>
                    <a:pt x="5505" y="302"/>
                  </a:cubicBezTo>
                  <a:cubicBezTo>
                    <a:pt x="4576" y="441"/>
                    <a:pt x="1" y="1278"/>
                    <a:pt x="233" y="2532"/>
                  </a:cubicBezTo>
                  <a:cubicBezTo>
                    <a:pt x="419" y="3646"/>
                    <a:pt x="930" y="7037"/>
                    <a:pt x="930" y="7060"/>
                  </a:cubicBezTo>
                  <a:cubicBezTo>
                    <a:pt x="1162" y="8407"/>
                    <a:pt x="2323" y="9383"/>
                    <a:pt x="3693" y="9383"/>
                  </a:cubicBezTo>
                  <a:cubicBezTo>
                    <a:pt x="3833" y="9383"/>
                    <a:pt x="4018" y="9383"/>
                    <a:pt x="4181" y="9359"/>
                  </a:cubicBezTo>
                  <a:lnTo>
                    <a:pt x="9035" y="8523"/>
                  </a:lnTo>
                  <a:cubicBezTo>
                    <a:pt x="10567" y="8245"/>
                    <a:pt x="11589" y="6805"/>
                    <a:pt x="11334" y="5272"/>
                  </a:cubicBezTo>
                  <a:cubicBezTo>
                    <a:pt x="11334" y="5226"/>
                    <a:pt x="10800" y="1835"/>
                    <a:pt x="10637" y="697"/>
                  </a:cubicBezTo>
                  <a:cubicBezTo>
                    <a:pt x="10544" y="186"/>
                    <a:pt x="9639" y="0"/>
                    <a:pt x="8593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324408" y="4406576"/>
              <a:ext cx="505093" cy="407795"/>
            </a:xfrm>
            <a:custGeom>
              <a:rect b="b" l="l" r="r" t="t"/>
              <a:pathLst>
                <a:path extrusionOk="0" h="9732" w="12054">
                  <a:moveTo>
                    <a:pt x="2950" y="1"/>
                  </a:moveTo>
                  <a:cubicBezTo>
                    <a:pt x="2485" y="1"/>
                    <a:pt x="2207" y="94"/>
                    <a:pt x="2114" y="326"/>
                  </a:cubicBezTo>
                  <a:cubicBezTo>
                    <a:pt x="1719" y="1394"/>
                    <a:pt x="465" y="4599"/>
                    <a:pt x="465" y="4599"/>
                  </a:cubicBezTo>
                  <a:cubicBezTo>
                    <a:pt x="0" y="5923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6" y="9732"/>
                    <a:pt x="7548" y="9732"/>
                  </a:cubicBezTo>
                  <a:cubicBezTo>
                    <a:pt x="8593" y="9732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54" y="2625"/>
                    <a:pt x="5365" y="1"/>
                    <a:pt x="2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311754" y="4396854"/>
              <a:ext cx="510959" cy="427238"/>
            </a:xfrm>
            <a:custGeom>
              <a:rect b="b" l="l" r="r" t="t"/>
              <a:pathLst>
                <a:path extrusionOk="0" h="10196" w="12194">
                  <a:moveTo>
                    <a:pt x="3182" y="465"/>
                  </a:moveTo>
                  <a:lnTo>
                    <a:pt x="3252" y="465"/>
                  </a:lnTo>
                  <a:cubicBezTo>
                    <a:pt x="5296" y="465"/>
                    <a:pt x="10567" y="2439"/>
                    <a:pt x="11566" y="3624"/>
                  </a:cubicBezTo>
                  <a:cubicBezTo>
                    <a:pt x="11659" y="3740"/>
                    <a:pt x="11705" y="3833"/>
                    <a:pt x="11682" y="3879"/>
                  </a:cubicBezTo>
                  <a:cubicBezTo>
                    <a:pt x="11264" y="4971"/>
                    <a:pt x="10056" y="8129"/>
                    <a:pt x="10033" y="8152"/>
                  </a:cubicBezTo>
                  <a:cubicBezTo>
                    <a:pt x="9685" y="9104"/>
                    <a:pt x="8779" y="9685"/>
                    <a:pt x="7827" y="9685"/>
                  </a:cubicBezTo>
                  <a:cubicBezTo>
                    <a:pt x="7548" y="9685"/>
                    <a:pt x="7270" y="9639"/>
                    <a:pt x="7014" y="9546"/>
                  </a:cubicBezTo>
                  <a:lnTo>
                    <a:pt x="2369" y="7874"/>
                  </a:lnTo>
                  <a:cubicBezTo>
                    <a:pt x="1138" y="7409"/>
                    <a:pt x="511" y="6062"/>
                    <a:pt x="976" y="4854"/>
                  </a:cubicBezTo>
                  <a:cubicBezTo>
                    <a:pt x="976" y="4831"/>
                    <a:pt x="2207" y="1626"/>
                    <a:pt x="2625" y="581"/>
                  </a:cubicBezTo>
                  <a:cubicBezTo>
                    <a:pt x="2648" y="512"/>
                    <a:pt x="2764" y="488"/>
                    <a:pt x="2903" y="465"/>
                  </a:cubicBezTo>
                  <a:close/>
                  <a:moveTo>
                    <a:pt x="3229" y="1"/>
                  </a:moveTo>
                  <a:cubicBezTo>
                    <a:pt x="3089" y="1"/>
                    <a:pt x="2950" y="1"/>
                    <a:pt x="2834" y="24"/>
                  </a:cubicBezTo>
                  <a:cubicBezTo>
                    <a:pt x="2509" y="94"/>
                    <a:pt x="2276" y="233"/>
                    <a:pt x="2184" y="442"/>
                  </a:cubicBezTo>
                  <a:cubicBezTo>
                    <a:pt x="1789" y="1510"/>
                    <a:pt x="535" y="4669"/>
                    <a:pt x="535" y="4738"/>
                  </a:cubicBezTo>
                  <a:cubicBezTo>
                    <a:pt x="0" y="6178"/>
                    <a:pt x="767" y="7804"/>
                    <a:pt x="2207" y="8338"/>
                  </a:cubicBezTo>
                  <a:lnTo>
                    <a:pt x="6852" y="10010"/>
                  </a:lnTo>
                  <a:cubicBezTo>
                    <a:pt x="7177" y="10126"/>
                    <a:pt x="7479" y="10196"/>
                    <a:pt x="7827" y="10196"/>
                  </a:cubicBezTo>
                  <a:cubicBezTo>
                    <a:pt x="9011" y="10196"/>
                    <a:pt x="10056" y="9453"/>
                    <a:pt x="10451" y="8338"/>
                  </a:cubicBezTo>
                  <a:cubicBezTo>
                    <a:pt x="10451" y="8292"/>
                    <a:pt x="11705" y="5110"/>
                    <a:pt x="12123" y="4065"/>
                  </a:cubicBezTo>
                  <a:cubicBezTo>
                    <a:pt x="12193" y="3833"/>
                    <a:pt x="12147" y="3600"/>
                    <a:pt x="11938" y="3345"/>
                  </a:cubicBezTo>
                  <a:cubicBezTo>
                    <a:pt x="10869" y="2044"/>
                    <a:pt x="5435" y="1"/>
                    <a:pt x="3229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126838" y="3189182"/>
              <a:ext cx="1461727" cy="1460721"/>
            </a:xfrm>
            <a:custGeom>
              <a:rect b="b" l="l" r="r" t="t"/>
              <a:pathLst>
                <a:path extrusionOk="0" h="34860" w="34884">
                  <a:moveTo>
                    <a:pt x="17419" y="1"/>
                  </a:moveTo>
                  <a:cubicBezTo>
                    <a:pt x="7781" y="1"/>
                    <a:pt x="1" y="7804"/>
                    <a:pt x="1" y="17419"/>
                  </a:cubicBezTo>
                  <a:cubicBezTo>
                    <a:pt x="1" y="27057"/>
                    <a:pt x="7827" y="34860"/>
                    <a:pt x="17419" y="34860"/>
                  </a:cubicBezTo>
                  <a:cubicBezTo>
                    <a:pt x="27034" y="34860"/>
                    <a:pt x="34883" y="27057"/>
                    <a:pt x="34883" y="17419"/>
                  </a:cubicBezTo>
                  <a:cubicBezTo>
                    <a:pt x="34883" y="7804"/>
                    <a:pt x="27057" y="1"/>
                    <a:pt x="1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125874" y="3258280"/>
              <a:ext cx="693905" cy="1334218"/>
            </a:xfrm>
            <a:custGeom>
              <a:rect b="b" l="l" r="r" t="t"/>
              <a:pathLst>
                <a:path extrusionOk="0" h="31841" w="16560">
                  <a:moveTo>
                    <a:pt x="10010" y="1"/>
                  </a:moveTo>
                  <a:cubicBezTo>
                    <a:pt x="4088" y="2787"/>
                    <a:pt x="1" y="8802"/>
                    <a:pt x="1" y="15793"/>
                  </a:cubicBezTo>
                  <a:cubicBezTo>
                    <a:pt x="1" y="22992"/>
                    <a:pt x="4390" y="29216"/>
                    <a:pt x="10591" y="31841"/>
                  </a:cubicBezTo>
                  <a:cubicBezTo>
                    <a:pt x="14283" y="28450"/>
                    <a:pt x="16559" y="22388"/>
                    <a:pt x="16559" y="15863"/>
                  </a:cubicBezTo>
                  <a:cubicBezTo>
                    <a:pt x="16559" y="9151"/>
                    <a:pt x="14051" y="3368"/>
                    <a:pt x="1001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057783" y="3179461"/>
              <a:ext cx="1538576" cy="1481170"/>
            </a:xfrm>
            <a:custGeom>
              <a:rect b="b" l="l" r="r" t="t"/>
              <a:pathLst>
                <a:path extrusionOk="0" h="35348" w="36718">
                  <a:moveTo>
                    <a:pt x="19067" y="465"/>
                  </a:moveTo>
                  <a:cubicBezTo>
                    <a:pt x="28589" y="465"/>
                    <a:pt x="36253" y="8152"/>
                    <a:pt x="36299" y="17674"/>
                  </a:cubicBezTo>
                  <a:cubicBezTo>
                    <a:pt x="36299" y="24641"/>
                    <a:pt x="32119" y="30912"/>
                    <a:pt x="25662" y="33559"/>
                  </a:cubicBezTo>
                  <a:cubicBezTo>
                    <a:pt x="23549" y="34418"/>
                    <a:pt x="21296" y="34860"/>
                    <a:pt x="19067" y="34860"/>
                  </a:cubicBezTo>
                  <a:cubicBezTo>
                    <a:pt x="14608" y="34860"/>
                    <a:pt x="10195" y="33118"/>
                    <a:pt x="6898" y="29820"/>
                  </a:cubicBezTo>
                  <a:cubicBezTo>
                    <a:pt x="1974" y="24873"/>
                    <a:pt x="511" y="17511"/>
                    <a:pt x="3182" y="11055"/>
                  </a:cubicBezTo>
                  <a:cubicBezTo>
                    <a:pt x="5829" y="4668"/>
                    <a:pt x="12100" y="465"/>
                    <a:pt x="19067" y="465"/>
                  </a:cubicBezTo>
                  <a:close/>
                  <a:moveTo>
                    <a:pt x="19067" y="0"/>
                  </a:moveTo>
                  <a:cubicBezTo>
                    <a:pt x="14492" y="0"/>
                    <a:pt x="9963" y="1789"/>
                    <a:pt x="6572" y="5156"/>
                  </a:cubicBezTo>
                  <a:cubicBezTo>
                    <a:pt x="1510" y="10219"/>
                    <a:pt x="0" y="17813"/>
                    <a:pt x="2740" y="24432"/>
                  </a:cubicBezTo>
                  <a:cubicBezTo>
                    <a:pt x="5458" y="31028"/>
                    <a:pt x="11914" y="35347"/>
                    <a:pt x="19044" y="35347"/>
                  </a:cubicBezTo>
                  <a:cubicBezTo>
                    <a:pt x="28798" y="35347"/>
                    <a:pt x="36694" y="27428"/>
                    <a:pt x="36717" y="17697"/>
                  </a:cubicBezTo>
                  <a:cubicBezTo>
                    <a:pt x="36717" y="10567"/>
                    <a:pt x="32421" y="4111"/>
                    <a:pt x="25802" y="1371"/>
                  </a:cubicBezTo>
                  <a:cubicBezTo>
                    <a:pt x="23665" y="442"/>
                    <a:pt x="21366" y="0"/>
                    <a:pt x="19067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1898556" y="4357927"/>
              <a:ext cx="322146" cy="300734"/>
            </a:xfrm>
            <a:custGeom>
              <a:rect b="b" l="l" r="r" t="t"/>
              <a:pathLst>
                <a:path extrusionOk="0" h="7177" w="7688">
                  <a:moveTo>
                    <a:pt x="7688" y="1"/>
                  </a:moveTo>
                  <a:lnTo>
                    <a:pt x="7688" y="1"/>
                  </a:lnTo>
                  <a:cubicBezTo>
                    <a:pt x="7455" y="94"/>
                    <a:pt x="7246" y="186"/>
                    <a:pt x="7014" y="256"/>
                  </a:cubicBezTo>
                  <a:cubicBezTo>
                    <a:pt x="6155" y="1859"/>
                    <a:pt x="5110" y="3229"/>
                    <a:pt x="3856" y="4274"/>
                  </a:cubicBezTo>
                  <a:cubicBezTo>
                    <a:pt x="2671" y="5249"/>
                    <a:pt x="1394" y="6132"/>
                    <a:pt x="1" y="6759"/>
                  </a:cubicBezTo>
                  <a:lnTo>
                    <a:pt x="163" y="7177"/>
                  </a:lnTo>
                  <a:cubicBezTo>
                    <a:pt x="1603" y="6480"/>
                    <a:pt x="2927" y="5644"/>
                    <a:pt x="4158" y="4599"/>
                  </a:cubicBezTo>
                  <a:cubicBezTo>
                    <a:pt x="5551" y="3438"/>
                    <a:pt x="6735" y="1835"/>
                    <a:pt x="7688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130735" y="3210595"/>
              <a:ext cx="1041319" cy="1425691"/>
            </a:xfrm>
            <a:custGeom>
              <a:rect b="b" l="l" r="r" t="t"/>
              <a:pathLst>
                <a:path extrusionOk="0" h="34024" w="24851">
                  <a:moveTo>
                    <a:pt x="12844" y="1"/>
                  </a:moveTo>
                  <a:cubicBezTo>
                    <a:pt x="5435" y="2044"/>
                    <a:pt x="1" y="8802"/>
                    <a:pt x="1" y="16815"/>
                  </a:cubicBezTo>
                  <a:cubicBezTo>
                    <a:pt x="1" y="25501"/>
                    <a:pt x="6341" y="32700"/>
                    <a:pt x="14632" y="34024"/>
                  </a:cubicBezTo>
                  <a:cubicBezTo>
                    <a:pt x="20693" y="30958"/>
                    <a:pt x="24850" y="24688"/>
                    <a:pt x="24850" y="17419"/>
                  </a:cubicBezTo>
                  <a:cubicBezTo>
                    <a:pt x="24850" y="9476"/>
                    <a:pt x="19857" y="2671"/>
                    <a:pt x="12844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002684" y="4464024"/>
              <a:ext cx="42" cy="4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355542" y="4142883"/>
              <a:ext cx="196607" cy="254977"/>
            </a:xfrm>
            <a:custGeom>
              <a:rect b="b" l="l" r="r" t="t"/>
              <a:pathLst>
                <a:path extrusionOk="0" h="6085" w="4692">
                  <a:moveTo>
                    <a:pt x="999" y="93"/>
                  </a:moveTo>
                  <a:cubicBezTo>
                    <a:pt x="1" y="604"/>
                    <a:pt x="1278" y="3646"/>
                    <a:pt x="2996" y="5202"/>
                  </a:cubicBezTo>
                  <a:cubicBezTo>
                    <a:pt x="3414" y="5551"/>
                    <a:pt x="3832" y="5829"/>
                    <a:pt x="4297" y="6062"/>
                  </a:cubicBezTo>
                  <a:cubicBezTo>
                    <a:pt x="4390" y="6085"/>
                    <a:pt x="4460" y="6085"/>
                    <a:pt x="4506" y="6062"/>
                  </a:cubicBezTo>
                  <a:cubicBezTo>
                    <a:pt x="4622" y="5992"/>
                    <a:pt x="4692" y="5829"/>
                    <a:pt x="4552" y="5690"/>
                  </a:cubicBezTo>
                  <a:cubicBezTo>
                    <a:pt x="3925" y="4900"/>
                    <a:pt x="3391" y="4064"/>
                    <a:pt x="2996" y="3159"/>
                  </a:cubicBezTo>
                  <a:cubicBezTo>
                    <a:pt x="2369" y="1649"/>
                    <a:pt x="2160" y="116"/>
                    <a:pt x="1533" y="0"/>
                  </a:cubicBezTo>
                  <a:cubicBezTo>
                    <a:pt x="1324" y="0"/>
                    <a:pt x="1115" y="23"/>
                    <a:pt x="999" y="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550179" y="3376026"/>
              <a:ext cx="995561" cy="1026695"/>
            </a:xfrm>
            <a:custGeom>
              <a:rect b="b" l="l" r="r" t="t"/>
              <a:pathLst>
                <a:path extrusionOk="0" h="24502" w="23759">
                  <a:moveTo>
                    <a:pt x="23758" y="12263"/>
                  </a:moveTo>
                  <a:cubicBezTo>
                    <a:pt x="23758" y="19021"/>
                    <a:pt x="18440" y="24502"/>
                    <a:pt x="11891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91" y="1"/>
                  </a:cubicBezTo>
                  <a:cubicBezTo>
                    <a:pt x="18440" y="1"/>
                    <a:pt x="23758" y="5482"/>
                    <a:pt x="23758" y="12263"/>
                  </a:cubicBezTo>
                  <a:close/>
                </a:path>
              </a:pathLst>
            </a:custGeom>
            <a:solidFill>
              <a:srgbClr val="E2BFA1"/>
            </a:solidFill>
            <a:ln cap="flat" cmpd="sng" w="11025">
              <a:solidFill>
                <a:srgbClr val="034444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1374021" y="4236284"/>
              <a:ext cx="401971" cy="210267"/>
            </a:xfrm>
            <a:custGeom>
              <a:rect b="b" l="l" r="r" t="t"/>
              <a:pathLst>
                <a:path extrusionOk="0" h="5018" w="9593">
                  <a:moveTo>
                    <a:pt x="7990" y="5017"/>
                  </a:moveTo>
                  <a:lnTo>
                    <a:pt x="1603" y="5017"/>
                  </a:lnTo>
                  <a:cubicBezTo>
                    <a:pt x="721" y="5017"/>
                    <a:pt x="1" y="4320"/>
                    <a:pt x="1" y="3438"/>
                  </a:cubicBezTo>
                  <a:lnTo>
                    <a:pt x="1" y="1603"/>
                  </a:lnTo>
                  <a:cubicBezTo>
                    <a:pt x="1" y="721"/>
                    <a:pt x="698" y="1"/>
                    <a:pt x="1603" y="1"/>
                  </a:cubicBezTo>
                  <a:lnTo>
                    <a:pt x="7990" y="1"/>
                  </a:lnTo>
                  <a:cubicBezTo>
                    <a:pt x="8849" y="1"/>
                    <a:pt x="9592" y="697"/>
                    <a:pt x="9592" y="1603"/>
                  </a:cubicBezTo>
                  <a:lnTo>
                    <a:pt x="9592" y="3438"/>
                  </a:lnTo>
                  <a:cubicBezTo>
                    <a:pt x="9546" y="4320"/>
                    <a:pt x="8849" y="5017"/>
                    <a:pt x="7990" y="5017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1025">
              <a:solidFill>
                <a:schemeClr val="accent5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2165182" y="4368654"/>
              <a:ext cx="49696" cy="96376"/>
            </a:xfrm>
            <a:custGeom>
              <a:rect b="b" l="l" r="r" t="t"/>
              <a:pathLst>
                <a:path extrusionOk="0" h="2300" w="1186">
                  <a:moveTo>
                    <a:pt x="419" y="0"/>
                  </a:moveTo>
                  <a:cubicBezTo>
                    <a:pt x="326" y="0"/>
                    <a:pt x="256" y="93"/>
                    <a:pt x="256" y="186"/>
                  </a:cubicBezTo>
                  <a:lnTo>
                    <a:pt x="1" y="2137"/>
                  </a:lnTo>
                  <a:cubicBezTo>
                    <a:pt x="1" y="2206"/>
                    <a:pt x="71" y="2299"/>
                    <a:pt x="163" y="2299"/>
                  </a:cubicBezTo>
                  <a:lnTo>
                    <a:pt x="976" y="2299"/>
                  </a:lnTo>
                  <a:cubicBezTo>
                    <a:pt x="1069" y="2299"/>
                    <a:pt x="1162" y="2206"/>
                    <a:pt x="1185" y="2137"/>
                  </a:cubicBezTo>
                  <a:lnTo>
                    <a:pt x="930" y="186"/>
                  </a:lnTo>
                  <a:cubicBezTo>
                    <a:pt x="930" y="93"/>
                    <a:pt x="837" y="0"/>
                    <a:pt x="7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782738" y="3920004"/>
              <a:ext cx="184958" cy="150891"/>
            </a:xfrm>
            <a:custGeom>
              <a:rect b="b" l="l" r="r" t="t"/>
              <a:pathLst>
                <a:path extrusionOk="0" h="3601" w="4414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15" y="3601"/>
                    <a:pt x="4413" y="2788"/>
                    <a:pt x="4413" y="1789"/>
                  </a:cubicBezTo>
                  <a:cubicBezTo>
                    <a:pt x="4413" y="814"/>
                    <a:pt x="3415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 rot="-199880">
              <a:off x="2402555" y="3920005"/>
              <a:ext cx="135306" cy="150894"/>
            </a:xfrm>
            <a:custGeom>
              <a:rect b="b" l="l" r="r" t="t"/>
              <a:pathLst>
                <a:path extrusionOk="0" h="3601" w="3229">
                  <a:moveTo>
                    <a:pt x="2207" y="1"/>
                  </a:moveTo>
                  <a:cubicBezTo>
                    <a:pt x="999" y="1"/>
                    <a:pt x="0" y="814"/>
                    <a:pt x="0" y="1812"/>
                  </a:cubicBezTo>
                  <a:cubicBezTo>
                    <a:pt x="0" y="2788"/>
                    <a:pt x="976" y="3601"/>
                    <a:pt x="2207" y="3601"/>
                  </a:cubicBezTo>
                  <a:lnTo>
                    <a:pt x="2346" y="3601"/>
                  </a:lnTo>
                  <a:cubicBezTo>
                    <a:pt x="2810" y="2532"/>
                    <a:pt x="3112" y="1394"/>
                    <a:pt x="3228" y="210"/>
                  </a:cubicBezTo>
                  <a:cubicBezTo>
                    <a:pt x="2903" y="71"/>
                    <a:pt x="257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050369" y="3851912"/>
              <a:ext cx="90551" cy="89546"/>
            </a:xfrm>
            <a:custGeom>
              <a:rect b="b" l="l" r="r" t="t"/>
              <a:pathLst>
                <a:path extrusionOk="0" h="2137" w="2161">
                  <a:moveTo>
                    <a:pt x="1069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69" y="2137"/>
                  </a:cubicBezTo>
                  <a:cubicBezTo>
                    <a:pt x="1673" y="2137"/>
                    <a:pt x="2160" y="1672"/>
                    <a:pt x="2160" y="1068"/>
                  </a:cubicBezTo>
                  <a:cubicBezTo>
                    <a:pt x="2160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282928" y="3851912"/>
              <a:ext cx="89588" cy="89546"/>
            </a:xfrm>
            <a:custGeom>
              <a:rect b="b" l="l" r="r" t="t"/>
              <a:pathLst>
                <a:path extrusionOk="0" h="2137" w="2138">
                  <a:moveTo>
                    <a:pt x="1069" y="0"/>
                  </a:moveTo>
                  <a:cubicBezTo>
                    <a:pt x="465" y="0"/>
                    <a:pt x="1" y="488"/>
                    <a:pt x="1" y="1068"/>
                  </a:cubicBezTo>
                  <a:cubicBezTo>
                    <a:pt x="1" y="1672"/>
                    <a:pt x="465" y="2137"/>
                    <a:pt x="1069" y="2137"/>
                  </a:cubicBezTo>
                  <a:cubicBezTo>
                    <a:pt x="1673" y="2137"/>
                    <a:pt x="2138" y="1672"/>
                    <a:pt x="2138" y="1068"/>
                  </a:cubicBezTo>
                  <a:cubicBezTo>
                    <a:pt x="2138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006581" y="3768191"/>
              <a:ext cx="178128" cy="29248"/>
            </a:xfrm>
            <a:custGeom>
              <a:rect b="b" l="l" r="r" t="t"/>
              <a:pathLst>
                <a:path extrusionOk="0" h="698" w="4251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902" y="698"/>
                  </a:lnTo>
                  <a:cubicBezTo>
                    <a:pt x="4088" y="698"/>
                    <a:pt x="4250" y="558"/>
                    <a:pt x="4250" y="349"/>
                  </a:cubicBezTo>
                  <a:cubicBezTo>
                    <a:pt x="4250" y="140"/>
                    <a:pt x="4088" y="1"/>
                    <a:pt x="3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39140" y="3768191"/>
              <a:ext cx="177164" cy="29248"/>
            </a:xfrm>
            <a:custGeom>
              <a:rect b="b" l="l" r="r" t="t"/>
              <a:pathLst>
                <a:path extrusionOk="0" h="698" w="4228">
                  <a:moveTo>
                    <a:pt x="349" y="1"/>
                  </a:moveTo>
                  <a:cubicBezTo>
                    <a:pt x="140" y="1"/>
                    <a:pt x="1" y="140"/>
                    <a:pt x="1" y="349"/>
                  </a:cubicBezTo>
                  <a:cubicBezTo>
                    <a:pt x="1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65" y="698"/>
                    <a:pt x="4228" y="558"/>
                    <a:pt x="4228" y="349"/>
                  </a:cubicBezTo>
                  <a:cubicBezTo>
                    <a:pt x="4228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84667" y="3983277"/>
              <a:ext cx="67170" cy="29248"/>
            </a:xfrm>
            <a:custGeom>
              <a:rect b="b" l="l" r="r" t="t"/>
              <a:pathLst>
                <a:path extrusionOk="0" h="698" w="1603">
                  <a:moveTo>
                    <a:pt x="349" y="0"/>
                  </a:moveTo>
                  <a:cubicBezTo>
                    <a:pt x="140" y="0"/>
                    <a:pt x="0" y="140"/>
                    <a:pt x="0" y="349"/>
                  </a:cubicBezTo>
                  <a:cubicBezTo>
                    <a:pt x="0" y="558"/>
                    <a:pt x="140" y="697"/>
                    <a:pt x="349" y="697"/>
                  </a:cubicBezTo>
                  <a:lnTo>
                    <a:pt x="1278" y="697"/>
                  </a:lnTo>
                  <a:cubicBezTo>
                    <a:pt x="1463" y="697"/>
                    <a:pt x="1603" y="558"/>
                    <a:pt x="1603" y="349"/>
                  </a:cubicBezTo>
                  <a:cubicBezTo>
                    <a:pt x="1603" y="140"/>
                    <a:pt x="1463" y="0"/>
                    <a:pt x="1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531700" y="3403262"/>
              <a:ext cx="42" cy="277395"/>
            </a:xfrm>
            <a:custGeom>
              <a:rect b="b" l="l" r="r" t="t"/>
              <a:pathLst>
                <a:path extrusionOk="0" fill="none" h="6620" w="1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606622" y="3403262"/>
              <a:ext cx="42" cy="368868"/>
            </a:xfrm>
            <a:custGeom>
              <a:rect b="b" l="l" r="r" t="t"/>
              <a:pathLst>
                <a:path extrusionOk="0" fill="none" h="8803" w="1">
                  <a:moveTo>
                    <a:pt x="0" y="1"/>
                  </a:moveTo>
                  <a:lnTo>
                    <a:pt x="0" y="8803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680580" y="3403262"/>
              <a:ext cx="42" cy="520680"/>
            </a:xfrm>
            <a:custGeom>
              <a:rect b="b" l="l" r="r" t="t"/>
              <a:pathLst>
                <a:path extrusionOk="0" fill="none" h="12426" w="1">
                  <a:moveTo>
                    <a:pt x="0" y="1"/>
                  </a:moveTo>
                  <a:lnTo>
                    <a:pt x="0" y="12426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1754538" y="3403262"/>
              <a:ext cx="42" cy="277395"/>
            </a:xfrm>
            <a:custGeom>
              <a:rect b="b" l="l" r="r" t="t"/>
              <a:pathLst>
                <a:path extrusionOk="0" fill="none" h="6620" w="1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1228075" y="3949210"/>
              <a:ext cx="195643" cy="255982"/>
            </a:xfrm>
            <a:custGeom>
              <a:rect b="b" l="l" r="r" t="t"/>
              <a:pathLst>
                <a:path extrusionOk="0" h="6109" w="4669">
                  <a:moveTo>
                    <a:pt x="999" y="93"/>
                  </a:moveTo>
                  <a:cubicBezTo>
                    <a:pt x="0" y="604"/>
                    <a:pt x="1278" y="3670"/>
                    <a:pt x="2996" y="5203"/>
                  </a:cubicBezTo>
                  <a:cubicBezTo>
                    <a:pt x="3391" y="5551"/>
                    <a:pt x="3832" y="5830"/>
                    <a:pt x="4297" y="6062"/>
                  </a:cubicBezTo>
                  <a:cubicBezTo>
                    <a:pt x="4390" y="6108"/>
                    <a:pt x="4436" y="6108"/>
                    <a:pt x="4506" y="6062"/>
                  </a:cubicBezTo>
                  <a:cubicBezTo>
                    <a:pt x="4622" y="6016"/>
                    <a:pt x="4668" y="5830"/>
                    <a:pt x="4552" y="5690"/>
                  </a:cubicBezTo>
                  <a:cubicBezTo>
                    <a:pt x="3925" y="4901"/>
                    <a:pt x="3391" y="4065"/>
                    <a:pt x="2996" y="3159"/>
                  </a:cubicBezTo>
                  <a:cubicBezTo>
                    <a:pt x="2346" y="1649"/>
                    <a:pt x="2137" y="117"/>
                    <a:pt x="1533" y="1"/>
                  </a:cubicBezTo>
                  <a:cubicBezTo>
                    <a:pt x="1347" y="1"/>
                    <a:pt x="1138" y="1"/>
                    <a:pt x="999" y="9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1305929" y="3533663"/>
              <a:ext cx="91515" cy="122691"/>
            </a:xfrm>
            <a:custGeom>
              <a:rect b="b" l="l" r="r" t="t"/>
              <a:pathLst>
                <a:path extrusionOk="0" h="2928" w="2184">
                  <a:moveTo>
                    <a:pt x="1951" y="373"/>
                  </a:moveTo>
                  <a:cubicBezTo>
                    <a:pt x="1765" y="117"/>
                    <a:pt x="1533" y="1"/>
                    <a:pt x="1301" y="1"/>
                  </a:cubicBezTo>
                  <a:cubicBezTo>
                    <a:pt x="1231" y="1"/>
                    <a:pt x="1138" y="1"/>
                    <a:pt x="1068" y="24"/>
                  </a:cubicBezTo>
                  <a:cubicBezTo>
                    <a:pt x="488" y="233"/>
                    <a:pt x="0" y="1092"/>
                    <a:pt x="23" y="1929"/>
                  </a:cubicBezTo>
                  <a:cubicBezTo>
                    <a:pt x="23" y="2207"/>
                    <a:pt x="116" y="2463"/>
                    <a:pt x="209" y="2695"/>
                  </a:cubicBezTo>
                  <a:cubicBezTo>
                    <a:pt x="302" y="2834"/>
                    <a:pt x="441" y="2927"/>
                    <a:pt x="581" y="2927"/>
                  </a:cubicBezTo>
                  <a:lnTo>
                    <a:pt x="604" y="2927"/>
                  </a:lnTo>
                  <a:cubicBezTo>
                    <a:pt x="767" y="2927"/>
                    <a:pt x="836" y="2811"/>
                    <a:pt x="883" y="2695"/>
                  </a:cubicBezTo>
                  <a:cubicBezTo>
                    <a:pt x="929" y="2347"/>
                    <a:pt x="1045" y="2021"/>
                    <a:pt x="1254" y="1743"/>
                  </a:cubicBezTo>
                  <a:cubicBezTo>
                    <a:pt x="1370" y="1580"/>
                    <a:pt x="1486" y="1441"/>
                    <a:pt x="1626" y="1301"/>
                  </a:cubicBezTo>
                  <a:cubicBezTo>
                    <a:pt x="1881" y="1000"/>
                    <a:pt x="2183" y="698"/>
                    <a:pt x="1951" y="37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1381815" y="3573596"/>
              <a:ext cx="64278" cy="82757"/>
            </a:xfrm>
            <a:custGeom>
              <a:rect b="b" l="l" r="r" t="t"/>
              <a:pathLst>
                <a:path extrusionOk="0" h="1975" w="1534">
                  <a:moveTo>
                    <a:pt x="1348" y="256"/>
                  </a:moveTo>
                  <a:cubicBezTo>
                    <a:pt x="1278" y="93"/>
                    <a:pt x="1092" y="0"/>
                    <a:pt x="883" y="0"/>
                  </a:cubicBezTo>
                  <a:cubicBezTo>
                    <a:pt x="837" y="0"/>
                    <a:pt x="767" y="0"/>
                    <a:pt x="721" y="23"/>
                  </a:cubicBezTo>
                  <a:cubicBezTo>
                    <a:pt x="349" y="163"/>
                    <a:pt x="1" y="743"/>
                    <a:pt x="24" y="1277"/>
                  </a:cubicBezTo>
                  <a:cubicBezTo>
                    <a:pt x="24" y="1440"/>
                    <a:pt x="47" y="1626"/>
                    <a:pt x="117" y="1765"/>
                  </a:cubicBezTo>
                  <a:cubicBezTo>
                    <a:pt x="163" y="1881"/>
                    <a:pt x="279" y="1974"/>
                    <a:pt x="419" y="1974"/>
                  </a:cubicBezTo>
                  <a:lnTo>
                    <a:pt x="465" y="1974"/>
                  </a:lnTo>
                  <a:cubicBezTo>
                    <a:pt x="581" y="1974"/>
                    <a:pt x="697" y="1881"/>
                    <a:pt x="721" y="1742"/>
                  </a:cubicBezTo>
                  <a:cubicBezTo>
                    <a:pt x="744" y="1533"/>
                    <a:pt x="813" y="1370"/>
                    <a:pt x="930" y="1185"/>
                  </a:cubicBezTo>
                  <a:cubicBezTo>
                    <a:pt x="999" y="1092"/>
                    <a:pt x="1069" y="1022"/>
                    <a:pt x="1162" y="929"/>
                  </a:cubicBezTo>
                  <a:cubicBezTo>
                    <a:pt x="1301" y="743"/>
                    <a:pt x="1533" y="511"/>
                    <a:pt x="1348" y="25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4"/>
          <p:cNvGrpSpPr/>
          <p:nvPr/>
        </p:nvGrpSpPr>
        <p:grpSpPr>
          <a:xfrm>
            <a:off x="2368278" y="3632502"/>
            <a:ext cx="1175894" cy="1256981"/>
            <a:chOff x="1577875" y="1935775"/>
            <a:chExt cx="917950" cy="981250"/>
          </a:xfrm>
        </p:grpSpPr>
        <p:sp>
          <p:nvSpPr>
            <p:cNvPr id="319" name="Google Shape;319;p24"/>
            <p:cNvSpPr/>
            <p:nvPr/>
          </p:nvSpPr>
          <p:spPr>
            <a:xfrm>
              <a:off x="2078925" y="2678375"/>
              <a:ext cx="276400" cy="222400"/>
            </a:xfrm>
            <a:custGeom>
              <a:rect b="b" l="l" r="r" t="t"/>
              <a:pathLst>
                <a:path extrusionOk="0" h="8896" w="11056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2071375" y="2672575"/>
              <a:ext cx="289750" cy="234000"/>
            </a:xfrm>
            <a:custGeom>
              <a:rect b="b" l="l" r="r" t="t"/>
              <a:pathLst>
                <a:path extrusionOk="0" h="9360" w="1159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1736950" y="2667925"/>
              <a:ext cx="300200" cy="243300"/>
            </a:xfrm>
            <a:custGeom>
              <a:rect b="b" l="l" r="r" t="t"/>
              <a:pathLst>
                <a:path extrusionOk="0" h="9732" w="12008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729425" y="2662125"/>
              <a:ext cx="304825" cy="254900"/>
            </a:xfrm>
            <a:custGeom>
              <a:rect b="b" l="l" r="r" t="t"/>
              <a:pathLst>
                <a:path extrusionOk="0" h="10196" w="12193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1619100" y="1941600"/>
              <a:ext cx="872075" cy="871500"/>
            </a:xfrm>
            <a:custGeom>
              <a:rect b="b" l="l" r="r" t="t"/>
              <a:pathLst>
                <a:path extrusionOk="0" h="34860" w="34883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1862375" y="2017075"/>
              <a:ext cx="552750" cy="685125"/>
            </a:xfrm>
            <a:custGeom>
              <a:rect b="b" l="l" r="r" t="t"/>
              <a:pathLst>
                <a:path extrusionOk="0" h="27405" w="2211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2200">
              <a:solidFill>
                <a:srgbClr val="000000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1577875" y="1935775"/>
              <a:ext cx="917950" cy="883700"/>
            </a:xfrm>
            <a:custGeom>
              <a:rect b="b" l="l" r="r" t="t"/>
              <a:pathLst>
                <a:path extrusionOk="0" h="35348" w="36718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2375050" y="2141325"/>
              <a:ext cx="44725" cy="59825"/>
            </a:xfrm>
            <a:custGeom>
              <a:rect b="b" l="l" r="r" t="t"/>
              <a:pathLst>
                <a:path extrusionOk="0" h="2393" w="1789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867025" y="2396200"/>
              <a:ext cx="549850" cy="299625"/>
            </a:xfrm>
            <a:custGeom>
              <a:rect b="b" l="l" r="r" t="t"/>
              <a:pathLst>
                <a:path extrusionOk="0" h="11985" w="21994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141650" y="2702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624325" y="1954375"/>
              <a:ext cx="621275" cy="850600"/>
            </a:xfrm>
            <a:custGeom>
              <a:rect b="b" l="l" r="r" t="t"/>
              <a:pathLst>
                <a:path extrusionOk="0" h="34024" w="24851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1743925" y="2147700"/>
              <a:ext cx="54600" cy="73175"/>
            </a:xfrm>
            <a:custGeom>
              <a:rect b="b" l="l" r="r" t="t"/>
              <a:pathLst>
                <a:path extrusionOk="0" h="2927" w="2184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1788625" y="2170925"/>
              <a:ext cx="38350" cy="49375"/>
            </a:xfrm>
            <a:custGeom>
              <a:rect b="b" l="l" r="r" t="t"/>
              <a:pathLst>
                <a:path extrusionOk="0" h="1975" w="1534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1754950" y="2510575"/>
              <a:ext cx="116725" cy="152150"/>
            </a:xfrm>
            <a:custGeom>
              <a:rect b="b" l="l" r="r" t="t"/>
              <a:pathLst>
                <a:path extrusionOk="0" h="6086" w="4669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2143375" y="2069900"/>
              <a:ext cx="264200" cy="280450"/>
            </a:xfrm>
            <a:custGeom>
              <a:rect b="b" l="l" r="r" t="t"/>
              <a:pathLst>
                <a:path extrusionOk="0" h="11218" w="10568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4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6342750" y="3872000"/>
            <a:ext cx="274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Проект выполнили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Никулина Елизавета 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Щепелева Анастасия 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p24"/>
          <p:cNvSpPr txBox="1"/>
          <p:nvPr>
            <p:ph type="ctrTitle"/>
          </p:nvPr>
        </p:nvSpPr>
        <p:spPr>
          <a:xfrm>
            <a:off x="922608" y="1119626"/>
            <a:ext cx="6580200" cy="11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MAZEHERO</a:t>
            </a:r>
            <a:endParaRPr sz="7200"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/>
          <p:nvPr>
            <p:ph idx="1" type="subTitle"/>
          </p:nvPr>
        </p:nvSpPr>
        <p:spPr>
          <a:xfrm>
            <a:off x="692900" y="1012700"/>
            <a:ext cx="8035200" cy="27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Добавление уровней 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Возможность собирать бонусы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Покупка скинов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Добавление анимации в самой карте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Новые виды игр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2" name="Google Shape;502;p33"/>
          <p:cNvSpPr txBox="1"/>
          <p:nvPr>
            <p:ph type="title"/>
          </p:nvPr>
        </p:nvSpPr>
        <p:spPr>
          <a:xfrm>
            <a:off x="850650" y="261725"/>
            <a:ext cx="712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"/>
                <a:ea typeface="Oswald"/>
                <a:cs typeface="Oswald"/>
                <a:sym typeface="Oswald"/>
              </a:rPr>
              <a:t>Развитие проекта 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idx="1" type="subTitle"/>
          </p:nvPr>
        </p:nvSpPr>
        <p:spPr>
          <a:xfrm>
            <a:off x="1565850" y="1796225"/>
            <a:ext cx="6012300" cy="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4"/>
          <p:cNvSpPr txBox="1"/>
          <p:nvPr>
            <p:ph type="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Oswald"/>
                <a:ea typeface="Oswald"/>
                <a:cs typeface="Oswald"/>
                <a:sym typeface="Oswald"/>
              </a:rPr>
              <a:t>Спасибо за внимание!</a:t>
            </a:r>
            <a:endParaRPr sz="5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720000" y="3191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Oswald"/>
                <a:ea typeface="Oswald"/>
                <a:cs typeface="Oswald"/>
                <a:sym typeface="Oswald"/>
              </a:rPr>
              <a:t>Идея проекта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Описание идеи: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Проект будет представлять собой игру в стиле марио с уровнями-платформами и лабиринтами;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для того, чтобы перейти на следующий уровень, нужно будет дойти до определенного места;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сюжетная линия;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новый уровень = новый персонаж;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анимация.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136" y="0"/>
            <a:ext cx="57437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88" y="-293150"/>
            <a:ext cx="5770027" cy="54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786" y="79950"/>
            <a:ext cx="56424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350" y="-208500"/>
            <a:ext cx="5717300" cy="53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idx="6" type="title"/>
          </p:nvPr>
        </p:nvSpPr>
        <p:spPr>
          <a:xfrm>
            <a:off x="597725" y="2696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Описание реализации</a:t>
            </a:r>
            <a:endParaRPr sz="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p30"/>
          <p:cNvSpPr txBox="1"/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377" name="Google Shape;377;p30"/>
          <p:cNvSpPr txBox="1"/>
          <p:nvPr>
            <p:ph idx="1" type="subTitle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78" name="Google Shape;378;p30"/>
          <p:cNvSpPr txBox="1"/>
          <p:nvPr>
            <p:ph idx="2" type="title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  <p:sp>
        <p:nvSpPr>
          <p:cNvPr id="379" name="Google Shape;379;p30"/>
          <p:cNvSpPr txBox="1"/>
          <p:nvPr>
            <p:ph idx="3" type="subTitle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0" name="Google Shape;380;p30"/>
          <p:cNvSpPr txBox="1"/>
          <p:nvPr>
            <p:ph idx="4" type="title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  <p:sp>
        <p:nvSpPr>
          <p:cNvPr id="381" name="Google Shape;381;p30"/>
          <p:cNvSpPr txBox="1"/>
          <p:nvPr>
            <p:ph idx="5" type="subTitle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2288403" y="4838162"/>
            <a:ext cx="859854" cy="156363"/>
          </a:xfrm>
          <a:custGeom>
            <a:rect b="b" l="l" r="r" t="t"/>
            <a:pathLst>
              <a:path extrusionOk="0" h="4971" w="27336">
                <a:moveTo>
                  <a:pt x="1" y="2463"/>
                </a:moveTo>
                <a:cubicBezTo>
                  <a:pt x="1" y="1116"/>
                  <a:pt x="6132" y="1"/>
                  <a:pt x="13680" y="1"/>
                </a:cubicBezTo>
                <a:lnTo>
                  <a:pt x="13680" y="1"/>
                </a:lnTo>
                <a:cubicBezTo>
                  <a:pt x="21227" y="1"/>
                  <a:pt x="27335" y="1116"/>
                  <a:pt x="27335" y="2463"/>
                </a:cubicBezTo>
                <a:lnTo>
                  <a:pt x="27335" y="2463"/>
                </a:lnTo>
                <a:cubicBezTo>
                  <a:pt x="27335" y="3833"/>
                  <a:pt x="21227" y="4948"/>
                  <a:pt x="13680" y="4948"/>
                </a:cubicBezTo>
                <a:lnTo>
                  <a:pt x="13680" y="4948"/>
                </a:lnTo>
                <a:cubicBezTo>
                  <a:pt x="6132" y="4971"/>
                  <a:pt x="1" y="3856"/>
                  <a:pt x="1" y="2463"/>
                </a:cubicBezTo>
                <a:close/>
              </a:path>
            </a:pathLst>
          </a:custGeom>
          <a:solidFill>
            <a:srgbClr val="191919">
              <a:alpha val="18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2773473" y="4665034"/>
            <a:ext cx="347766" cy="279824"/>
          </a:xfrm>
          <a:custGeom>
            <a:rect b="b" l="l" r="r" t="t"/>
            <a:pathLst>
              <a:path extrusionOk="0" h="8896" w="11056">
                <a:moveTo>
                  <a:pt x="8291" y="1"/>
                </a:moveTo>
                <a:cubicBezTo>
                  <a:pt x="5365" y="1"/>
                  <a:pt x="1" y="1209"/>
                  <a:pt x="163" y="2254"/>
                </a:cubicBezTo>
                <a:lnTo>
                  <a:pt x="860" y="6782"/>
                </a:lnTo>
                <a:cubicBezTo>
                  <a:pt x="1069" y="8036"/>
                  <a:pt x="2184" y="8896"/>
                  <a:pt x="3391" y="8896"/>
                </a:cubicBezTo>
                <a:cubicBezTo>
                  <a:pt x="3531" y="8896"/>
                  <a:pt x="3716" y="8896"/>
                  <a:pt x="3856" y="8872"/>
                </a:cubicBezTo>
                <a:lnTo>
                  <a:pt x="8709" y="8036"/>
                </a:lnTo>
                <a:cubicBezTo>
                  <a:pt x="10103" y="7804"/>
                  <a:pt x="11055" y="6457"/>
                  <a:pt x="10800" y="5040"/>
                </a:cubicBezTo>
                <a:lnTo>
                  <a:pt x="10103" y="512"/>
                </a:lnTo>
                <a:cubicBezTo>
                  <a:pt x="10033" y="140"/>
                  <a:pt x="9313" y="1"/>
                  <a:pt x="8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2763974" y="4656289"/>
            <a:ext cx="364563" cy="295142"/>
          </a:xfrm>
          <a:custGeom>
            <a:rect b="b" l="l" r="r" t="t"/>
            <a:pathLst>
              <a:path extrusionOk="0" h="9383" w="11590">
                <a:moveTo>
                  <a:pt x="8570" y="465"/>
                </a:moveTo>
                <a:cubicBezTo>
                  <a:pt x="9639" y="465"/>
                  <a:pt x="10149" y="650"/>
                  <a:pt x="10173" y="813"/>
                </a:cubicBezTo>
                <a:cubicBezTo>
                  <a:pt x="10335" y="1928"/>
                  <a:pt x="10869" y="5318"/>
                  <a:pt x="10869" y="5342"/>
                </a:cubicBezTo>
                <a:cubicBezTo>
                  <a:pt x="11102" y="6619"/>
                  <a:pt x="10242" y="7850"/>
                  <a:pt x="8942" y="8082"/>
                </a:cubicBezTo>
                <a:lnTo>
                  <a:pt x="4088" y="8918"/>
                </a:lnTo>
                <a:cubicBezTo>
                  <a:pt x="3949" y="8941"/>
                  <a:pt x="3833" y="8941"/>
                  <a:pt x="3693" y="8941"/>
                </a:cubicBezTo>
                <a:cubicBezTo>
                  <a:pt x="2555" y="8941"/>
                  <a:pt x="1580" y="8129"/>
                  <a:pt x="1371" y="6991"/>
                </a:cubicBezTo>
                <a:cubicBezTo>
                  <a:pt x="1371" y="6967"/>
                  <a:pt x="860" y="3577"/>
                  <a:pt x="674" y="2462"/>
                </a:cubicBezTo>
                <a:cubicBezTo>
                  <a:pt x="628" y="2090"/>
                  <a:pt x="2439" y="1278"/>
                  <a:pt x="5551" y="767"/>
                </a:cubicBezTo>
                <a:cubicBezTo>
                  <a:pt x="6852" y="558"/>
                  <a:pt x="7850" y="465"/>
                  <a:pt x="8570" y="465"/>
                </a:cubicBezTo>
                <a:close/>
                <a:moveTo>
                  <a:pt x="8593" y="0"/>
                </a:moveTo>
                <a:cubicBezTo>
                  <a:pt x="7525" y="0"/>
                  <a:pt x="6248" y="186"/>
                  <a:pt x="5505" y="302"/>
                </a:cubicBezTo>
                <a:cubicBezTo>
                  <a:pt x="4576" y="441"/>
                  <a:pt x="1" y="1278"/>
                  <a:pt x="233" y="2532"/>
                </a:cubicBezTo>
                <a:cubicBezTo>
                  <a:pt x="419" y="3646"/>
                  <a:pt x="930" y="7037"/>
                  <a:pt x="930" y="7060"/>
                </a:cubicBezTo>
                <a:cubicBezTo>
                  <a:pt x="1162" y="8407"/>
                  <a:pt x="2323" y="9383"/>
                  <a:pt x="3693" y="9383"/>
                </a:cubicBezTo>
                <a:cubicBezTo>
                  <a:pt x="3833" y="9383"/>
                  <a:pt x="4018" y="9383"/>
                  <a:pt x="4181" y="9359"/>
                </a:cubicBezTo>
                <a:lnTo>
                  <a:pt x="9035" y="8523"/>
                </a:lnTo>
                <a:cubicBezTo>
                  <a:pt x="10567" y="8245"/>
                  <a:pt x="11589" y="6805"/>
                  <a:pt x="11334" y="5272"/>
                </a:cubicBezTo>
                <a:cubicBezTo>
                  <a:pt x="11334" y="5226"/>
                  <a:pt x="10800" y="1835"/>
                  <a:pt x="10637" y="697"/>
                </a:cubicBezTo>
                <a:cubicBezTo>
                  <a:pt x="10544" y="186"/>
                  <a:pt x="9639" y="0"/>
                  <a:pt x="8593" y="0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2342474" y="4651885"/>
            <a:ext cx="379159" cy="306120"/>
          </a:xfrm>
          <a:custGeom>
            <a:rect b="b" l="l" r="r" t="t"/>
            <a:pathLst>
              <a:path extrusionOk="0" h="9732" w="12054">
                <a:moveTo>
                  <a:pt x="2950" y="1"/>
                </a:moveTo>
                <a:cubicBezTo>
                  <a:pt x="2485" y="1"/>
                  <a:pt x="2207" y="94"/>
                  <a:pt x="2114" y="326"/>
                </a:cubicBezTo>
                <a:cubicBezTo>
                  <a:pt x="1719" y="1394"/>
                  <a:pt x="465" y="4599"/>
                  <a:pt x="465" y="4599"/>
                </a:cubicBezTo>
                <a:cubicBezTo>
                  <a:pt x="0" y="5923"/>
                  <a:pt x="674" y="7409"/>
                  <a:pt x="2021" y="7897"/>
                </a:cubicBezTo>
                <a:lnTo>
                  <a:pt x="6666" y="9592"/>
                </a:lnTo>
                <a:cubicBezTo>
                  <a:pt x="6968" y="9708"/>
                  <a:pt x="7246" y="9732"/>
                  <a:pt x="7548" y="9732"/>
                </a:cubicBezTo>
                <a:cubicBezTo>
                  <a:pt x="8593" y="9732"/>
                  <a:pt x="9569" y="9081"/>
                  <a:pt x="9987" y="8036"/>
                </a:cubicBezTo>
                <a:cubicBezTo>
                  <a:pt x="9987" y="8036"/>
                  <a:pt x="11241" y="4831"/>
                  <a:pt x="11636" y="3786"/>
                </a:cubicBezTo>
                <a:cubicBezTo>
                  <a:pt x="12054" y="2625"/>
                  <a:pt x="5365" y="1"/>
                  <a:pt x="29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2332975" y="4644588"/>
            <a:ext cx="383562" cy="320715"/>
          </a:xfrm>
          <a:custGeom>
            <a:rect b="b" l="l" r="r" t="t"/>
            <a:pathLst>
              <a:path extrusionOk="0" h="10196" w="12194">
                <a:moveTo>
                  <a:pt x="3182" y="465"/>
                </a:moveTo>
                <a:lnTo>
                  <a:pt x="3252" y="465"/>
                </a:lnTo>
                <a:cubicBezTo>
                  <a:pt x="5296" y="465"/>
                  <a:pt x="10567" y="2439"/>
                  <a:pt x="11566" y="3624"/>
                </a:cubicBezTo>
                <a:cubicBezTo>
                  <a:pt x="11659" y="3740"/>
                  <a:pt x="11705" y="3833"/>
                  <a:pt x="11682" y="3879"/>
                </a:cubicBezTo>
                <a:cubicBezTo>
                  <a:pt x="11264" y="4971"/>
                  <a:pt x="10056" y="8129"/>
                  <a:pt x="10033" y="8152"/>
                </a:cubicBezTo>
                <a:cubicBezTo>
                  <a:pt x="9685" y="9104"/>
                  <a:pt x="8779" y="9685"/>
                  <a:pt x="7827" y="9685"/>
                </a:cubicBezTo>
                <a:cubicBezTo>
                  <a:pt x="7548" y="9685"/>
                  <a:pt x="7270" y="9639"/>
                  <a:pt x="7014" y="9546"/>
                </a:cubicBezTo>
                <a:lnTo>
                  <a:pt x="2369" y="7874"/>
                </a:lnTo>
                <a:cubicBezTo>
                  <a:pt x="1138" y="7409"/>
                  <a:pt x="511" y="6062"/>
                  <a:pt x="976" y="4854"/>
                </a:cubicBezTo>
                <a:cubicBezTo>
                  <a:pt x="976" y="4831"/>
                  <a:pt x="2207" y="1626"/>
                  <a:pt x="2625" y="581"/>
                </a:cubicBezTo>
                <a:cubicBezTo>
                  <a:pt x="2648" y="512"/>
                  <a:pt x="2764" y="488"/>
                  <a:pt x="2903" y="465"/>
                </a:cubicBezTo>
                <a:close/>
                <a:moveTo>
                  <a:pt x="3229" y="1"/>
                </a:moveTo>
                <a:cubicBezTo>
                  <a:pt x="3089" y="1"/>
                  <a:pt x="2950" y="1"/>
                  <a:pt x="2834" y="24"/>
                </a:cubicBezTo>
                <a:cubicBezTo>
                  <a:pt x="2509" y="94"/>
                  <a:pt x="2276" y="233"/>
                  <a:pt x="2184" y="442"/>
                </a:cubicBezTo>
                <a:cubicBezTo>
                  <a:pt x="1789" y="1510"/>
                  <a:pt x="535" y="4669"/>
                  <a:pt x="535" y="4738"/>
                </a:cubicBezTo>
                <a:cubicBezTo>
                  <a:pt x="0" y="6178"/>
                  <a:pt x="767" y="7804"/>
                  <a:pt x="2207" y="8338"/>
                </a:cubicBezTo>
                <a:lnTo>
                  <a:pt x="6852" y="10010"/>
                </a:lnTo>
                <a:cubicBezTo>
                  <a:pt x="7177" y="10126"/>
                  <a:pt x="7479" y="10196"/>
                  <a:pt x="7827" y="10196"/>
                </a:cubicBezTo>
                <a:cubicBezTo>
                  <a:pt x="9011" y="10196"/>
                  <a:pt x="10056" y="9453"/>
                  <a:pt x="10451" y="8338"/>
                </a:cubicBezTo>
                <a:cubicBezTo>
                  <a:pt x="10451" y="8292"/>
                  <a:pt x="11705" y="5110"/>
                  <a:pt x="12123" y="4065"/>
                </a:cubicBezTo>
                <a:cubicBezTo>
                  <a:pt x="12193" y="3833"/>
                  <a:pt x="12147" y="3600"/>
                  <a:pt x="11938" y="3345"/>
                </a:cubicBezTo>
                <a:cubicBezTo>
                  <a:pt x="10869" y="2044"/>
                  <a:pt x="5435" y="1"/>
                  <a:pt x="3229" y="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2194163" y="3738023"/>
            <a:ext cx="1097276" cy="1096521"/>
          </a:xfrm>
          <a:custGeom>
            <a:rect b="b" l="l" r="r" t="t"/>
            <a:pathLst>
              <a:path extrusionOk="0" h="34860" w="34884">
                <a:moveTo>
                  <a:pt x="17419" y="1"/>
                </a:moveTo>
                <a:cubicBezTo>
                  <a:pt x="7781" y="1"/>
                  <a:pt x="1" y="7804"/>
                  <a:pt x="1" y="17419"/>
                </a:cubicBezTo>
                <a:cubicBezTo>
                  <a:pt x="1" y="27057"/>
                  <a:pt x="7827" y="34860"/>
                  <a:pt x="17419" y="34860"/>
                </a:cubicBezTo>
                <a:cubicBezTo>
                  <a:pt x="27034" y="34860"/>
                  <a:pt x="34883" y="27057"/>
                  <a:pt x="34883" y="17419"/>
                </a:cubicBezTo>
                <a:cubicBezTo>
                  <a:pt x="34883" y="7804"/>
                  <a:pt x="27057" y="1"/>
                  <a:pt x="1741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2193440" y="3789892"/>
            <a:ext cx="520895" cy="1001559"/>
          </a:xfrm>
          <a:custGeom>
            <a:rect b="b" l="l" r="r" t="t"/>
            <a:pathLst>
              <a:path extrusionOk="0" h="31841" w="16560">
                <a:moveTo>
                  <a:pt x="10010" y="1"/>
                </a:moveTo>
                <a:cubicBezTo>
                  <a:pt x="4088" y="2787"/>
                  <a:pt x="1" y="8802"/>
                  <a:pt x="1" y="15793"/>
                </a:cubicBezTo>
                <a:cubicBezTo>
                  <a:pt x="1" y="22992"/>
                  <a:pt x="4390" y="29216"/>
                  <a:pt x="10591" y="31841"/>
                </a:cubicBezTo>
                <a:cubicBezTo>
                  <a:pt x="14283" y="28450"/>
                  <a:pt x="16559" y="22388"/>
                  <a:pt x="16559" y="15863"/>
                </a:cubicBezTo>
                <a:cubicBezTo>
                  <a:pt x="16559" y="9151"/>
                  <a:pt x="14051" y="3368"/>
                  <a:pt x="10010" y="1"/>
                </a:cubicBezTo>
                <a:close/>
              </a:path>
            </a:pathLst>
          </a:custGeom>
          <a:solidFill>
            <a:schemeClr val="lt1"/>
          </a:solidFill>
          <a:ln cap="flat" cmpd="sng" w="11600">
            <a:solidFill>
              <a:srgbClr val="BCBCBC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2142325" y="3730725"/>
            <a:ext cx="1154965" cy="1111871"/>
          </a:xfrm>
          <a:custGeom>
            <a:rect b="b" l="l" r="r" t="t"/>
            <a:pathLst>
              <a:path extrusionOk="0" h="35348" w="36718">
                <a:moveTo>
                  <a:pt x="19067" y="465"/>
                </a:moveTo>
                <a:cubicBezTo>
                  <a:pt x="28589" y="465"/>
                  <a:pt x="36253" y="8152"/>
                  <a:pt x="36299" y="17674"/>
                </a:cubicBezTo>
                <a:cubicBezTo>
                  <a:pt x="36299" y="24641"/>
                  <a:pt x="32119" y="30912"/>
                  <a:pt x="25662" y="33559"/>
                </a:cubicBezTo>
                <a:cubicBezTo>
                  <a:pt x="23549" y="34418"/>
                  <a:pt x="21296" y="34860"/>
                  <a:pt x="19067" y="34860"/>
                </a:cubicBezTo>
                <a:cubicBezTo>
                  <a:pt x="14608" y="34860"/>
                  <a:pt x="10195" y="33118"/>
                  <a:pt x="6898" y="29820"/>
                </a:cubicBezTo>
                <a:cubicBezTo>
                  <a:pt x="1974" y="24873"/>
                  <a:pt x="511" y="17511"/>
                  <a:pt x="3182" y="11055"/>
                </a:cubicBezTo>
                <a:cubicBezTo>
                  <a:pt x="5829" y="4668"/>
                  <a:pt x="12100" y="465"/>
                  <a:pt x="19067" y="465"/>
                </a:cubicBezTo>
                <a:close/>
                <a:moveTo>
                  <a:pt x="19067" y="0"/>
                </a:moveTo>
                <a:cubicBezTo>
                  <a:pt x="14492" y="0"/>
                  <a:pt x="9963" y="1789"/>
                  <a:pt x="6572" y="5156"/>
                </a:cubicBezTo>
                <a:cubicBezTo>
                  <a:pt x="1510" y="10219"/>
                  <a:pt x="0" y="17813"/>
                  <a:pt x="2740" y="24432"/>
                </a:cubicBezTo>
                <a:cubicBezTo>
                  <a:pt x="5458" y="31028"/>
                  <a:pt x="11914" y="35347"/>
                  <a:pt x="19044" y="35347"/>
                </a:cubicBezTo>
                <a:cubicBezTo>
                  <a:pt x="28798" y="35347"/>
                  <a:pt x="36694" y="27428"/>
                  <a:pt x="36717" y="17697"/>
                </a:cubicBezTo>
                <a:cubicBezTo>
                  <a:pt x="36717" y="10567"/>
                  <a:pt x="32421" y="4111"/>
                  <a:pt x="25802" y="1371"/>
                </a:cubicBezTo>
                <a:cubicBezTo>
                  <a:pt x="23665" y="442"/>
                  <a:pt x="21366" y="0"/>
                  <a:pt x="19067" y="0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2773473" y="4615366"/>
            <a:ext cx="241826" cy="225753"/>
          </a:xfrm>
          <a:custGeom>
            <a:rect b="b" l="l" r="r" t="t"/>
            <a:pathLst>
              <a:path extrusionOk="0" h="7177" w="7688">
                <a:moveTo>
                  <a:pt x="7688" y="1"/>
                </a:moveTo>
                <a:lnTo>
                  <a:pt x="7688" y="1"/>
                </a:lnTo>
                <a:cubicBezTo>
                  <a:pt x="7455" y="94"/>
                  <a:pt x="7246" y="186"/>
                  <a:pt x="7014" y="256"/>
                </a:cubicBezTo>
                <a:cubicBezTo>
                  <a:pt x="6155" y="1859"/>
                  <a:pt x="5110" y="3229"/>
                  <a:pt x="3856" y="4274"/>
                </a:cubicBezTo>
                <a:cubicBezTo>
                  <a:pt x="2671" y="5249"/>
                  <a:pt x="1394" y="6132"/>
                  <a:pt x="1" y="6759"/>
                </a:cubicBezTo>
                <a:lnTo>
                  <a:pt x="163" y="7177"/>
                </a:lnTo>
                <a:cubicBezTo>
                  <a:pt x="1603" y="6480"/>
                  <a:pt x="2927" y="5644"/>
                  <a:pt x="4158" y="4599"/>
                </a:cubicBezTo>
                <a:cubicBezTo>
                  <a:pt x="5551" y="3438"/>
                  <a:pt x="6735" y="1835"/>
                  <a:pt x="7688" y="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2197088" y="3754096"/>
            <a:ext cx="781688" cy="1070225"/>
          </a:xfrm>
          <a:custGeom>
            <a:rect b="b" l="l" r="r" t="t"/>
            <a:pathLst>
              <a:path extrusionOk="0" h="34024" w="24851">
                <a:moveTo>
                  <a:pt x="12844" y="1"/>
                </a:moveTo>
                <a:cubicBezTo>
                  <a:pt x="5435" y="2044"/>
                  <a:pt x="1" y="8802"/>
                  <a:pt x="1" y="16815"/>
                </a:cubicBezTo>
                <a:cubicBezTo>
                  <a:pt x="1" y="25501"/>
                  <a:pt x="6341" y="32700"/>
                  <a:pt x="14632" y="34024"/>
                </a:cubicBezTo>
                <a:cubicBezTo>
                  <a:pt x="20693" y="30958"/>
                  <a:pt x="24850" y="24688"/>
                  <a:pt x="24850" y="17419"/>
                </a:cubicBezTo>
                <a:cubicBezTo>
                  <a:pt x="24850" y="9476"/>
                  <a:pt x="19857" y="2671"/>
                  <a:pt x="12844" y="1"/>
                </a:cubicBezTo>
                <a:close/>
              </a:path>
            </a:pathLst>
          </a:custGeom>
          <a:solidFill>
            <a:srgbClr val="FCFCFC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2851639" y="4695010"/>
            <a:ext cx="31" cy="31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2365845" y="4453939"/>
            <a:ext cx="147587" cy="191404"/>
          </a:xfrm>
          <a:custGeom>
            <a:rect b="b" l="l" r="r" t="t"/>
            <a:pathLst>
              <a:path extrusionOk="0" h="6085" w="4692">
                <a:moveTo>
                  <a:pt x="999" y="93"/>
                </a:moveTo>
                <a:cubicBezTo>
                  <a:pt x="1" y="604"/>
                  <a:pt x="1278" y="3646"/>
                  <a:pt x="2996" y="5202"/>
                </a:cubicBezTo>
                <a:cubicBezTo>
                  <a:pt x="3414" y="5551"/>
                  <a:pt x="3832" y="5829"/>
                  <a:pt x="4297" y="6062"/>
                </a:cubicBezTo>
                <a:cubicBezTo>
                  <a:pt x="4390" y="6085"/>
                  <a:pt x="4460" y="6085"/>
                  <a:pt x="4506" y="6062"/>
                </a:cubicBezTo>
                <a:cubicBezTo>
                  <a:pt x="4622" y="5992"/>
                  <a:pt x="4692" y="5829"/>
                  <a:pt x="4552" y="5690"/>
                </a:cubicBezTo>
                <a:cubicBezTo>
                  <a:pt x="3925" y="4900"/>
                  <a:pt x="3391" y="4064"/>
                  <a:pt x="2996" y="3159"/>
                </a:cubicBezTo>
                <a:cubicBezTo>
                  <a:pt x="2369" y="1649"/>
                  <a:pt x="2160" y="116"/>
                  <a:pt x="1533" y="0"/>
                </a:cubicBezTo>
                <a:cubicBezTo>
                  <a:pt x="1324" y="0"/>
                  <a:pt x="1115" y="23"/>
                  <a:pt x="999" y="93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2511955" y="3878281"/>
            <a:ext cx="747339" cy="770710"/>
          </a:xfrm>
          <a:custGeom>
            <a:rect b="b" l="l" r="r" t="t"/>
            <a:pathLst>
              <a:path extrusionOk="0" h="24502" w="23759">
                <a:moveTo>
                  <a:pt x="23758" y="12263"/>
                </a:moveTo>
                <a:cubicBezTo>
                  <a:pt x="23758" y="19021"/>
                  <a:pt x="18440" y="24502"/>
                  <a:pt x="11891" y="24502"/>
                </a:cubicBezTo>
                <a:cubicBezTo>
                  <a:pt x="5319" y="24502"/>
                  <a:pt x="0" y="19021"/>
                  <a:pt x="0" y="12263"/>
                </a:cubicBezTo>
                <a:cubicBezTo>
                  <a:pt x="0" y="5482"/>
                  <a:pt x="5319" y="1"/>
                  <a:pt x="11891" y="1"/>
                </a:cubicBezTo>
                <a:cubicBezTo>
                  <a:pt x="18440" y="1"/>
                  <a:pt x="23758" y="5482"/>
                  <a:pt x="23758" y="12263"/>
                </a:cubicBezTo>
                <a:close/>
              </a:path>
            </a:pathLst>
          </a:custGeom>
          <a:solidFill>
            <a:srgbClr val="E2BFA1"/>
          </a:solidFill>
          <a:ln cap="flat" cmpd="sng" w="11025">
            <a:solidFill>
              <a:srgbClr val="034444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2379717" y="4524052"/>
            <a:ext cx="301748" cy="157841"/>
          </a:xfrm>
          <a:custGeom>
            <a:rect b="b" l="l" r="r" t="t"/>
            <a:pathLst>
              <a:path extrusionOk="0" h="5018" w="9593">
                <a:moveTo>
                  <a:pt x="7990" y="5017"/>
                </a:moveTo>
                <a:lnTo>
                  <a:pt x="1603" y="5017"/>
                </a:lnTo>
                <a:cubicBezTo>
                  <a:pt x="721" y="5017"/>
                  <a:pt x="1" y="4320"/>
                  <a:pt x="1" y="3438"/>
                </a:cubicBezTo>
                <a:lnTo>
                  <a:pt x="1" y="1603"/>
                </a:lnTo>
                <a:cubicBezTo>
                  <a:pt x="1" y="721"/>
                  <a:pt x="698" y="1"/>
                  <a:pt x="1603" y="1"/>
                </a:cubicBezTo>
                <a:lnTo>
                  <a:pt x="7990" y="1"/>
                </a:lnTo>
                <a:cubicBezTo>
                  <a:pt x="8849" y="1"/>
                  <a:pt x="9592" y="697"/>
                  <a:pt x="9592" y="1603"/>
                </a:cubicBezTo>
                <a:lnTo>
                  <a:pt x="9592" y="3438"/>
                </a:lnTo>
                <a:cubicBezTo>
                  <a:pt x="9546" y="4320"/>
                  <a:pt x="8849" y="5017"/>
                  <a:pt x="7990" y="5017"/>
                </a:cubicBezTo>
                <a:close/>
              </a:path>
            </a:pathLst>
          </a:custGeom>
          <a:solidFill>
            <a:srgbClr val="CECECE"/>
          </a:solidFill>
          <a:ln cap="flat" cmpd="sng" w="11025">
            <a:solidFill>
              <a:srgbClr val="1E1E1E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2973622" y="4623419"/>
            <a:ext cx="37306" cy="72346"/>
          </a:xfrm>
          <a:custGeom>
            <a:rect b="b" l="l" r="r" t="t"/>
            <a:pathLst>
              <a:path extrusionOk="0" h="2300" w="1186">
                <a:moveTo>
                  <a:pt x="419" y="0"/>
                </a:moveTo>
                <a:cubicBezTo>
                  <a:pt x="326" y="0"/>
                  <a:pt x="256" y="93"/>
                  <a:pt x="256" y="186"/>
                </a:cubicBezTo>
                <a:lnTo>
                  <a:pt x="1" y="2137"/>
                </a:lnTo>
                <a:cubicBezTo>
                  <a:pt x="1" y="2206"/>
                  <a:pt x="71" y="2299"/>
                  <a:pt x="163" y="2299"/>
                </a:cubicBezTo>
                <a:lnTo>
                  <a:pt x="976" y="2299"/>
                </a:lnTo>
                <a:cubicBezTo>
                  <a:pt x="1069" y="2299"/>
                  <a:pt x="1162" y="2206"/>
                  <a:pt x="1185" y="2137"/>
                </a:cubicBezTo>
                <a:lnTo>
                  <a:pt x="930" y="186"/>
                </a:lnTo>
                <a:cubicBezTo>
                  <a:pt x="930" y="93"/>
                  <a:pt x="837" y="0"/>
                  <a:pt x="744" y="0"/>
                </a:cubicBezTo>
                <a:close/>
              </a:path>
            </a:pathLst>
          </a:custGeom>
          <a:solidFill>
            <a:srgbClr val="FFFFFF"/>
          </a:solidFill>
          <a:ln cap="flat" cmpd="sng" w="11600">
            <a:solidFill>
              <a:srgbClr val="BCBCBC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2686531" y="4286630"/>
            <a:ext cx="138842" cy="113269"/>
          </a:xfrm>
          <a:custGeom>
            <a:rect b="b" l="l" r="r" t="t"/>
            <a:pathLst>
              <a:path extrusionOk="0" h="3601" w="4414">
                <a:moveTo>
                  <a:pt x="2207" y="1"/>
                </a:moveTo>
                <a:cubicBezTo>
                  <a:pt x="999" y="1"/>
                  <a:pt x="1" y="814"/>
                  <a:pt x="1" y="1789"/>
                </a:cubicBezTo>
                <a:cubicBezTo>
                  <a:pt x="1" y="2788"/>
                  <a:pt x="999" y="3601"/>
                  <a:pt x="2207" y="3601"/>
                </a:cubicBezTo>
                <a:cubicBezTo>
                  <a:pt x="3415" y="3601"/>
                  <a:pt x="4413" y="2788"/>
                  <a:pt x="4413" y="1789"/>
                </a:cubicBezTo>
                <a:cubicBezTo>
                  <a:pt x="4413" y="814"/>
                  <a:pt x="3415" y="1"/>
                  <a:pt x="2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 rot="-186152">
            <a:off x="3152965" y="4286631"/>
            <a:ext cx="101572" cy="113273"/>
          </a:xfrm>
          <a:custGeom>
            <a:rect b="b" l="l" r="r" t="t"/>
            <a:pathLst>
              <a:path extrusionOk="0" h="3601" w="3229">
                <a:moveTo>
                  <a:pt x="2207" y="1"/>
                </a:moveTo>
                <a:cubicBezTo>
                  <a:pt x="999" y="1"/>
                  <a:pt x="0" y="814"/>
                  <a:pt x="0" y="1812"/>
                </a:cubicBezTo>
                <a:cubicBezTo>
                  <a:pt x="0" y="2788"/>
                  <a:pt x="976" y="3601"/>
                  <a:pt x="2207" y="3601"/>
                </a:cubicBezTo>
                <a:lnTo>
                  <a:pt x="2346" y="3601"/>
                </a:lnTo>
                <a:cubicBezTo>
                  <a:pt x="2810" y="2532"/>
                  <a:pt x="3112" y="1394"/>
                  <a:pt x="3228" y="210"/>
                </a:cubicBezTo>
                <a:cubicBezTo>
                  <a:pt x="2903" y="71"/>
                  <a:pt x="2578" y="1"/>
                  <a:pt x="2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2887435" y="4235515"/>
            <a:ext cx="67974" cy="67219"/>
          </a:xfrm>
          <a:custGeom>
            <a:rect b="b" l="l" r="r" t="t"/>
            <a:pathLst>
              <a:path extrusionOk="0" h="2137" w="2161">
                <a:moveTo>
                  <a:pt x="1069" y="0"/>
                </a:moveTo>
                <a:cubicBezTo>
                  <a:pt x="488" y="0"/>
                  <a:pt x="0" y="488"/>
                  <a:pt x="0" y="1068"/>
                </a:cubicBezTo>
                <a:cubicBezTo>
                  <a:pt x="0" y="1672"/>
                  <a:pt x="488" y="2137"/>
                  <a:pt x="1069" y="2137"/>
                </a:cubicBezTo>
                <a:cubicBezTo>
                  <a:pt x="1673" y="2137"/>
                  <a:pt x="2160" y="1672"/>
                  <a:pt x="2160" y="1068"/>
                </a:cubicBezTo>
                <a:cubicBezTo>
                  <a:pt x="2160" y="488"/>
                  <a:pt x="1673" y="0"/>
                  <a:pt x="1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3062011" y="4235515"/>
            <a:ext cx="67251" cy="67219"/>
          </a:xfrm>
          <a:custGeom>
            <a:rect b="b" l="l" r="r" t="t"/>
            <a:pathLst>
              <a:path extrusionOk="0" h="2137" w="2138">
                <a:moveTo>
                  <a:pt x="1069" y="0"/>
                </a:moveTo>
                <a:cubicBezTo>
                  <a:pt x="465" y="0"/>
                  <a:pt x="1" y="488"/>
                  <a:pt x="1" y="1068"/>
                </a:cubicBezTo>
                <a:cubicBezTo>
                  <a:pt x="1" y="1672"/>
                  <a:pt x="465" y="2137"/>
                  <a:pt x="1069" y="2137"/>
                </a:cubicBezTo>
                <a:cubicBezTo>
                  <a:pt x="1673" y="2137"/>
                  <a:pt x="2138" y="1672"/>
                  <a:pt x="2138" y="1068"/>
                </a:cubicBezTo>
                <a:cubicBezTo>
                  <a:pt x="2138" y="488"/>
                  <a:pt x="1673" y="0"/>
                  <a:pt x="1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2854564" y="4172668"/>
            <a:ext cx="133715" cy="21956"/>
          </a:xfrm>
          <a:custGeom>
            <a:rect b="b" l="l" r="r" t="t"/>
            <a:pathLst>
              <a:path extrusionOk="0" h="698" w="4251">
                <a:moveTo>
                  <a:pt x="349" y="1"/>
                </a:moveTo>
                <a:cubicBezTo>
                  <a:pt x="140" y="1"/>
                  <a:pt x="0" y="140"/>
                  <a:pt x="0" y="349"/>
                </a:cubicBezTo>
                <a:cubicBezTo>
                  <a:pt x="0" y="558"/>
                  <a:pt x="140" y="698"/>
                  <a:pt x="349" y="698"/>
                </a:cubicBezTo>
                <a:lnTo>
                  <a:pt x="3902" y="698"/>
                </a:lnTo>
                <a:cubicBezTo>
                  <a:pt x="4088" y="698"/>
                  <a:pt x="4250" y="558"/>
                  <a:pt x="4250" y="349"/>
                </a:cubicBezTo>
                <a:cubicBezTo>
                  <a:pt x="4250" y="140"/>
                  <a:pt x="4088" y="1"/>
                  <a:pt x="39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3029141" y="4172668"/>
            <a:ext cx="132992" cy="21956"/>
          </a:xfrm>
          <a:custGeom>
            <a:rect b="b" l="l" r="r" t="t"/>
            <a:pathLst>
              <a:path extrusionOk="0" h="698" w="4228">
                <a:moveTo>
                  <a:pt x="349" y="1"/>
                </a:moveTo>
                <a:cubicBezTo>
                  <a:pt x="140" y="1"/>
                  <a:pt x="1" y="140"/>
                  <a:pt x="1" y="349"/>
                </a:cubicBezTo>
                <a:cubicBezTo>
                  <a:pt x="1" y="558"/>
                  <a:pt x="140" y="698"/>
                  <a:pt x="349" y="698"/>
                </a:cubicBezTo>
                <a:lnTo>
                  <a:pt x="3879" y="698"/>
                </a:lnTo>
                <a:cubicBezTo>
                  <a:pt x="4065" y="698"/>
                  <a:pt x="4228" y="558"/>
                  <a:pt x="4228" y="349"/>
                </a:cubicBezTo>
                <a:cubicBezTo>
                  <a:pt x="4228" y="140"/>
                  <a:pt x="4088" y="1"/>
                  <a:pt x="38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2988249" y="4334127"/>
            <a:ext cx="50422" cy="21956"/>
          </a:xfrm>
          <a:custGeom>
            <a:rect b="b" l="l" r="r" t="t"/>
            <a:pathLst>
              <a:path extrusionOk="0" h="698" w="1603">
                <a:moveTo>
                  <a:pt x="349" y="0"/>
                </a:moveTo>
                <a:cubicBezTo>
                  <a:pt x="140" y="0"/>
                  <a:pt x="0" y="140"/>
                  <a:pt x="0" y="349"/>
                </a:cubicBezTo>
                <a:cubicBezTo>
                  <a:pt x="0" y="558"/>
                  <a:pt x="140" y="697"/>
                  <a:pt x="349" y="697"/>
                </a:cubicBezTo>
                <a:lnTo>
                  <a:pt x="1278" y="697"/>
                </a:lnTo>
                <a:cubicBezTo>
                  <a:pt x="1463" y="697"/>
                  <a:pt x="1603" y="558"/>
                  <a:pt x="1603" y="349"/>
                </a:cubicBezTo>
                <a:cubicBezTo>
                  <a:pt x="1603" y="140"/>
                  <a:pt x="1463" y="0"/>
                  <a:pt x="12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2498083" y="3898726"/>
            <a:ext cx="31" cy="208232"/>
          </a:xfrm>
          <a:custGeom>
            <a:rect b="b" l="l" r="r" t="t"/>
            <a:pathLst>
              <a:path extrusionOk="0" fill="none" h="6620" w="1">
                <a:moveTo>
                  <a:pt x="0" y="1"/>
                </a:moveTo>
                <a:lnTo>
                  <a:pt x="0" y="6620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2554325" y="3898726"/>
            <a:ext cx="31" cy="276898"/>
          </a:xfrm>
          <a:custGeom>
            <a:rect b="b" l="l" r="r" t="t"/>
            <a:pathLst>
              <a:path extrusionOk="0" fill="none" h="8803" w="1">
                <a:moveTo>
                  <a:pt x="0" y="1"/>
                </a:moveTo>
                <a:lnTo>
                  <a:pt x="0" y="8803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2609843" y="3898726"/>
            <a:ext cx="31" cy="390860"/>
          </a:xfrm>
          <a:custGeom>
            <a:rect b="b" l="l" r="r" t="t"/>
            <a:pathLst>
              <a:path extrusionOk="0" fill="none" h="12426" w="1">
                <a:moveTo>
                  <a:pt x="0" y="1"/>
                </a:moveTo>
                <a:lnTo>
                  <a:pt x="0" y="12426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2665362" y="3898726"/>
            <a:ext cx="31" cy="208232"/>
          </a:xfrm>
          <a:custGeom>
            <a:rect b="b" l="l" r="r" t="t"/>
            <a:pathLst>
              <a:path extrusionOk="0" fill="none" h="6620" w="1">
                <a:moveTo>
                  <a:pt x="0" y="1"/>
                </a:moveTo>
                <a:lnTo>
                  <a:pt x="0" y="6620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2270159" y="4308554"/>
            <a:ext cx="146863" cy="192159"/>
          </a:xfrm>
          <a:custGeom>
            <a:rect b="b" l="l" r="r" t="t"/>
            <a:pathLst>
              <a:path extrusionOk="0" h="6109" w="4669">
                <a:moveTo>
                  <a:pt x="999" y="93"/>
                </a:moveTo>
                <a:cubicBezTo>
                  <a:pt x="0" y="604"/>
                  <a:pt x="1278" y="3670"/>
                  <a:pt x="2996" y="5203"/>
                </a:cubicBezTo>
                <a:cubicBezTo>
                  <a:pt x="3391" y="5551"/>
                  <a:pt x="3832" y="5830"/>
                  <a:pt x="4297" y="6062"/>
                </a:cubicBezTo>
                <a:cubicBezTo>
                  <a:pt x="4390" y="6108"/>
                  <a:pt x="4436" y="6108"/>
                  <a:pt x="4506" y="6062"/>
                </a:cubicBezTo>
                <a:cubicBezTo>
                  <a:pt x="4622" y="6016"/>
                  <a:pt x="4668" y="5830"/>
                  <a:pt x="4552" y="5690"/>
                </a:cubicBezTo>
                <a:cubicBezTo>
                  <a:pt x="3925" y="4901"/>
                  <a:pt x="3391" y="4065"/>
                  <a:pt x="2996" y="3159"/>
                </a:cubicBezTo>
                <a:cubicBezTo>
                  <a:pt x="2346" y="1649"/>
                  <a:pt x="2137" y="117"/>
                  <a:pt x="1533" y="1"/>
                </a:cubicBezTo>
                <a:cubicBezTo>
                  <a:pt x="1347" y="1"/>
                  <a:pt x="1138" y="1"/>
                  <a:pt x="999" y="9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2328603" y="3996614"/>
            <a:ext cx="68698" cy="92100"/>
          </a:xfrm>
          <a:custGeom>
            <a:rect b="b" l="l" r="r" t="t"/>
            <a:pathLst>
              <a:path extrusionOk="0" h="2928" w="2184">
                <a:moveTo>
                  <a:pt x="1951" y="373"/>
                </a:moveTo>
                <a:cubicBezTo>
                  <a:pt x="1765" y="117"/>
                  <a:pt x="1533" y="1"/>
                  <a:pt x="1301" y="1"/>
                </a:cubicBezTo>
                <a:cubicBezTo>
                  <a:pt x="1231" y="1"/>
                  <a:pt x="1138" y="1"/>
                  <a:pt x="1068" y="24"/>
                </a:cubicBezTo>
                <a:cubicBezTo>
                  <a:pt x="488" y="233"/>
                  <a:pt x="0" y="1092"/>
                  <a:pt x="23" y="1929"/>
                </a:cubicBezTo>
                <a:cubicBezTo>
                  <a:pt x="23" y="2207"/>
                  <a:pt x="116" y="2463"/>
                  <a:pt x="209" y="2695"/>
                </a:cubicBezTo>
                <a:cubicBezTo>
                  <a:pt x="302" y="2834"/>
                  <a:pt x="441" y="2927"/>
                  <a:pt x="581" y="2927"/>
                </a:cubicBezTo>
                <a:lnTo>
                  <a:pt x="604" y="2927"/>
                </a:lnTo>
                <a:cubicBezTo>
                  <a:pt x="767" y="2927"/>
                  <a:pt x="836" y="2811"/>
                  <a:pt x="883" y="2695"/>
                </a:cubicBezTo>
                <a:cubicBezTo>
                  <a:pt x="929" y="2347"/>
                  <a:pt x="1045" y="2021"/>
                  <a:pt x="1254" y="1743"/>
                </a:cubicBezTo>
                <a:cubicBezTo>
                  <a:pt x="1370" y="1580"/>
                  <a:pt x="1486" y="1441"/>
                  <a:pt x="1626" y="1301"/>
                </a:cubicBezTo>
                <a:cubicBezTo>
                  <a:pt x="1881" y="1000"/>
                  <a:pt x="2183" y="698"/>
                  <a:pt x="1951" y="37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2385568" y="4026591"/>
            <a:ext cx="48252" cy="62124"/>
          </a:xfrm>
          <a:custGeom>
            <a:rect b="b" l="l" r="r" t="t"/>
            <a:pathLst>
              <a:path extrusionOk="0" h="1975" w="1534">
                <a:moveTo>
                  <a:pt x="1348" y="256"/>
                </a:moveTo>
                <a:cubicBezTo>
                  <a:pt x="1278" y="93"/>
                  <a:pt x="1092" y="0"/>
                  <a:pt x="883" y="0"/>
                </a:cubicBezTo>
                <a:cubicBezTo>
                  <a:pt x="837" y="0"/>
                  <a:pt x="767" y="0"/>
                  <a:pt x="721" y="23"/>
                </a:cubicBezTo>
                <a:cubicBezTo>
                  <a:pt x="349" y="163"/>
                  <a:pt x="1" y="743"/>
                  <a:pt x="24" y="1277"/>
                </a:cubicBezTo>
                <a:cubicBezTo>
                  <a:pt x="24" y="1440"/>
                  <a:pt x="47" y="1626"/>
                  <a:pt x="117" y="1765"/>
                </a:cubicBezTo>
                <a:cubicBezTo>
                  <a:pt x="163" y="1881"/>
                  <a:pt x="279" y="1974"/>
                  <a:pt x="419" y="1974"/>
                </a:cubicBezTo>
                <a:lnTo>
                  <a:pt x="465" y="1974"/>
                </a:lnTo>
                <a:cubicBezTo>
                  <a:pt x="581" y="1974"/>
                  <a:pt x="697" y="1881"/>
                  <a:pt x="721" y="1742"/>
                </a:cubicBezTo>
                <a:cubicBezTo>
                  <a:pt x="744" y="1533"/>
                  <a:pt x="813" y="1370"/>
                  <a:pt x="930" y="1185"/>
                </a:cubicBezTo>
                <a:cubicBezTo>
                  <a:pt x="999" y="1092"/>
                  <a:pt x="1069" y="1022"/>
                  <a:pt x="1162" y="929"/>
                </a:cubicBezTo>
                <a:cubicBezTo>
                  <a:pt x="1301" y="743"/>
                  <a:pt x="1533" y="511"/>
                  <a:pt x="1348" y="256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6019887" y="4838917"/>
            <a:ext cx="859854" cy="155608"/>
          </a:xfrm>
          <a:custGeom>
            <a:rect b="b" l="l" r="r" t="t"/>
            <a:pathLst>
              <a:path extrusionOk="0" h="4947" w="27336">
                <a:moveTo>
                  <a:pt x="13679" y="4947"/>
                </a:moveTo>
                <a:lnTo>
                  <a:pt x="13679" y="4947"/>
                </a:lnTo>
                <a:cubicBezTo>
                  <a:pt x="6132" y="4947"/>
                  <a:pt x="1" y="3832"/>
                  <a:pt x="1" y="2485"/>
                </a:cubicBezTo>
                <a:lnTo>
                  <a:pt x="1" y="2485"/>
                </a:lnTo>
                <a:cubicBezTo>
                  <a:pt x="1" y="1115"/>
                  <a:pt x="6132" y="0"/>
                  <a:pt x="13679" y="0"/>
                </a:cubicBezTo>
                <a:lnTo>
                  <a:pt x="13679" y="0"/>
                </a:lnTo>
                <a:cubicBezTo>
                  <a:pt x="21227" y="0"/>
                  <a:pt x="27335" y="1115"/>
                  <a:pt x="27335" y="2485"/>
                </a:cubicBezTo>
                <a:cubicBezTo>
                  <a:pt x="27335" y="3832"/>
                  <a:pt x="21227" y="4947"/>
                  <a:pt x="13679" y="4947"/>
                </a:cubicBezTo>
                <a:close/>
              </a:path>
            </a:pathLst>
          </a:custGeom>
          <a:solidFill>
            <a:srgbClr val="191919">
              <a:alpha val="18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6048385" y="4665034"/>
            <a:ext cx="347012" cy="279824"/>
          </a:xfrm>
          <a:custGeom>
            <a:rect b="b" l="l" r="r" t="t"/>
            <a:pathLst>
              <a:path extrusionOk="0" h="8896" w="11032">
                <a:moveTo>
                  <a:pt x="929" y="512"/>
                </a:moveTo>
                <a:lnTo>
                  <a:pt x="232" y="5040"/>
                </a:lnTo>
                <a:cubicBezTo>
                  <a:pt x="0" y="6434"/>
                  <a:pt x="929" y="7781"/>
                  <a:pt x="2323" y="8036"/>
                </a:cubicBezTo>
                <a:lnTo>
                  <a:pt x="7153" y="8872"/>
                </a:lnTo>
                <a:cubicBezTo>
                  <a:pt x="7316" y="8896"/>
                  <a:pt x="7478" y="8896"/>
                  <a:pt x="7618" y="8896"/>
                </a:cubicBezTo>
                <a:cubicBezTo>
                  <a:pt x="8849" y="8896"/>
                  <a:pt x="9940" y="8036"/>
                  <a:pt x="10149" y="6782"/>
                </a:cubicBezTo>
                <a:lnTo>
                  <a:pt x="10846" y="2254"/>
                </a:lnTo>
                <a:cubicBezTo>
                  <a:pt x="11032" y="1209"/>
                  <a:pt x="5644" y="1"/>
                  <a:pt x="2717" y="1"/>
                </a:cubicBezTo>
                <a:cubicBezTo>
                  <a:pt x="1696" y="1"/>
                  <a:pt x="976" y="140"/>
                  <a:pt x="929" y="5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6039610" y="4656289"/>
            <a:ext cx="363840" cy="295866"/>
          </a:xfrm>
          <a:custGeom>
            <a:rect b="b" l="l" r="r" t="t"/>
            <a:pathLst>
              <a:path extrusionOk="0" h="9406" w="11567">
                <a:moveTo>
                  <a:pt x="6039" y="767"/>
                </a:moveTo>
                <a:cubicBezTo>
                  <a:pt x="9151" y="1278"/>
                  <a:pt x="11009" y="2090"/>
                  <a:pt x="10916" y="2462"/>
                </a:cubicBezTo>
                <a:cubicBezTo>
                  <a:pt x="10753" y="3577"/>
                  <a:pt x="10219" y="6967"/>
                  <a:pt x="10219" y="6991"/>
                </a:cubicBezTo>
                <a:cubicBezTo>
                  <a:pt x="10010" y="8129"/>
                  <a:pt x="9011" y="8941"/>
                  <a:pt x="7897" y="8941"/>
                </a:cubicBezTo>
                <a:cubicBezTo>
                  <a:pt x="7757" y="8941"/>
                  <a:pt x="7641" y="8941"/>
                  <a:pt x="7502" y="8918"/>
                </a:cubicBezTo>
                <a:lnTo>
                  <a:pt x="2648" y="8082"/>
                </a:lnTo>
                <a:cubicBezTo>
                  <a:pt x="1371" y="7850"/>
                  <a:pt x="511" y="6619"/>
                  <a:pt x="720" y="5342"/>
                </a:cubicBezTo>
                <a:cubicBezTo>
                  <a:pt x="720" y="5295"/>
                  <a:pt x="1255" y="1928"/>
                  <a:pt x="1417" y="813"/>
                </a:cubicBezTo>
                <a:cubicBezTo>
                  <a:pt x="1464" y="650"/>
                  <a:pt x="1951" y="465"/>
                  <a:pt x="3020" y="465"/>
                </a:cubicBezTo>
                <a:cubicBezTo>
                  <a:pt x="3763" y="465"/>
                  <a:pt x="4738" y="558"/>
                  <a:pt x="6039" y="767"/>
                </a:cubicBezTo>
                <a:close/>
                <a:moveTo>
                  <a:pt x="976" y="743"/>
                </a:moveTo>
                <a:cubicBezTo>
                  <a:pt x="790" y="1858"/>
                  <a:pt x="279" y="5226"/>
                  <a:pt x="279" y="5295"/>
                </a:cubicBezTo>
                <a:cubicBezTo>
                  <a:pt x="1" y="6828"/>
                  <a:pt x="1022" y="8291"/>
                  <a:pt x="2555" y="8547"/>
                </a:cubicBezTo>
                <a:lnTo>
                  <a:pt x="7409" y="9383"/>
                </a:lnTo>
                <a:cubicBezTo>
                  <a:pt x="7595" y="9406"/>
                  <a:pt x="7757" y="9406"/>
                  <a:pt x="7897" y="9406"/>
                </a:cubicBezTo>
                <a:cubicBezTo>
                  <a:pt x="9267" y="9406"/>
                  <a:pt x="10428" y="8431"/>
                  <a:pt x="10660" y="7084"/>
                </a:cubicBezTo>
                <a:cubicBezTo>
                  <a:pt x="10660" y="7060"/>
                  <a:pt x="11194" y="3670"/>
                  <a:pt x="11357" y="2555"/>
                </a:cubicBezTo>
                <a:cubicBezTo>
                  <a:pt x="11566" y="1278"/>
                  <a:pt x="7014" y="465"/>
                  <a:pt x="6108" y="325"/>
                </a:cubicBezTo>
                <a:cubicBezTo>
                  <a:pt x="5342" y="209"/>
                  <a:pt x="4111" y="23"/>
                  <a:pt x="2996" y="23"/>
                </a:cubicBezTo>
                <a:cubicBezTo>
                  <a:pt x="1951" y="0"/>
                  <a:pt x="1046" y="186"/>
                  <a:pt x="976" y="743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6447961" y="4651162"/>
            <a:ext cx="379159" cy="306120"/>
          </a:xfrm>
          <a:custGeom>
            <a:rect b="b" l="l" r="r" t="t"/>
            <a:pathLst>
              <a:path extrusionOk="0" h="9732" w="12054">
                <a:moveTo>
                  <a:pt x="419" y="3763"/>
                </a:moveTo>
                <a:cubicBezTo>
                  <a:pt x="814" y="4854"/>
                  <a:pt x="2068" y="8036"/>
                  <a:pt x="2068" y="8036"/>
                </a:cubicBezTo>
                <a:cubicBezTo>
                  <a:pt x="2462" y="9081"/>
                  <a:pt x="3461" y="9731"/>
                  <a:pt x="4506" y="9731"/>
                </a:cubicBezTo>
                <a:cubicBezTo>
                  <a:pt x="4785" y="9731"/>
                  <a:pt x="5087" y="9662"/>
                  <a:pt x="5365" y="9569"/>
                </a:cubicBezTo>
                <a:lnTo>
                  <a:pt x="10010" y="7897"/>
                </a:lnTo>
                <a:cubicBezTo>
                  <a:pt x="11380" y="7409"/>
                  <a:pt x="12054" y="5923"/>
                  <a:pt x="11589" y="4576"/>
                </a:cubicBezTo>
                <a:cubicBezTo>
                  <a:pt x="11589" y="4576"/>
                  <a:pt x="10335" y="1371"/>
                  <a:pt x="9941" y="326"/>
                </a:cubicBezTo>
                <a:cubicBezTo>
                  <a:pt x="9848" y="117"/>
                  <a:pt x="9546" y="1"/>
                  <a:pt x="9081" y="1"/>
                </a:cubicBezTo>
                <a:cubicBezTo>
                  <a:pt x="6643" y="24"/>
                  <a:pt x="1" y="2648"/>
                  <a:pt x="419" y="3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6451609" y="4644588"/>
            <a:ext cx="383562" cy="320715"/>
          </a:xfrm>
          <a:custGeom>
            <a:rect b="b" l="l" r="r" t="t"/>
            <a:pathLst>
              <a:path extrusionOk="0" h="10196" w="12194">
                <a:moveTo>
                  <a:pt x="9290" y="488"/>
                </a:moveTo>
                <a:cubicBezTo>
                  <a:pt x="9430" y="535"/>
                  <a:pt x="9546" y="581"/>
                  <a:pt x="9592" y="604"/>
                </a:cubicBezTo>
                <a:cubicBezTo>
                  <a:pt x="9964" y="1696"/>
                  <a:pt x="11218" y="4878"/>
                  <a:pt x="11241" y="4878"/>
                </a:cubicBezTo>
                <a:cubicBezTo>
                  <a:pt x="11682" y="6109"/>
                  <a:pt x="11055" y="7432"/>
                  <a:pt x="9848" y="7897"/>
                </a:cubicBezTo>
                <a:lnTo>
                  <a:pt x="5203" y="9592"/>
                </a:lnTo>
                <a:cubicBezTo>
                  <a:pt x="4948" y="9662"/>
                  <a:pt x="4646" y="9731"/>
                  <a:pt x="4390" y="9731"/>
                </a:cubicBezTo>
                <a:cubicBezTo>
                  <a:pt x="3438" y="9731"/>
                  <a:pt x="2532" y="9104"/>
                  <a:pt x="2184" y="8199"/>
                </a:cubicBezTo>
                <a:cubicBezTo>
                  <a:pt x="2184" y="8152"/>
                  <a:pt x="930" y="4971"/>
                  <a:pt x="535" y="3925"/>
                </a:cubicBezTo>
                <a:cubicBezTo>
                  <a:pt x="489" y="3856"/>
                  <a:pt x="558" y="3786"/>
                  <a:pt x="651" y="3670"/>
                </a:cubicBezTo>
                <a:cubicBezTo>
                  <a:pt x="1627" y="2439"/>
                  <a:pt x="6922" y="488"/>
                  <a:pt x="8942" y="488"/>
                </a:cubicBezTo>
                <a:lnTo>
                  <a:pt x="9035" y="488"/>
                </a:lnTo>
                <a:cubicBezTo>
                  <a:pt x="9128" y="465"/>
                  <a:pt x="9198" y="465"/>
                  <a:pt x="9290" y="488"/>
                </a:cubicBezTo>
                <a:close/>
                <a:moveTo>
                  <a:pt x="256" y="3345"/>
                </a:moveTo>
                <a:cubicBezTo>
                  <a:pt x="47" y="3600"/>
                  <a:pt x="1" y="3833"/>
                  <a:pt x="94" y="4065"/>
                </a:cubicBezTo>
                <a:cubicBezTo>
                  <a:pt x="465" y="5133"/>
                  <a:pt x="1719" y="8338"/>
                  <a:pt x="1743" y="8338"/>
                </a:cubicBezTo>
                <a:cubicBezTo>
                  <a:pt x="2161" y="9430"/>
                  <a:pt x="3229" y="10196"/>
                  <a:pt x="4390" y="10196"/>
                </a:cubicBezTo>
                <a:cubicBezTo>
                  <a:pt x="4715" y="10196"/>
                  <a:pt x="5017" y="10126"/>
                  <a:pt x="5342" y="10010"/>
                </a:cubicBezTo>
                <a:lnTo>
                  <a:pt x="9987" y="8338"/>
                </a:lnTo>
                <a:cubicBezTo>
                  <a:pt x="11473" y="7781"/>
                  <a:pt x="12193" y="6178"/>
                  <a:pt x="11659" y="4738"/>
                </a:cubicBezTo>
                <a:cubicBezTo>
                  <a:pt x="11659" y="4669"/>
                  <a:pt x="10428" y="1510"/>
                  <a:pt x="10010" y="442"/>
                </a:cubicBezTo>
                <a:cubicBezTo>
                  <a:pt x="9917" y="210"/>
                  <a:pt x="9685" y="94"/>
                  <a:pt x="9383" y="24"/>
                </a:cubicBezTo>
                <a:cubicBezTo>
                  <a:pt x="9267" y="1"/>
                  <a:pt x="9105" y="1"/>
                  <a:pt x="8965" y="1"/>
                </a:cubicBezTo>
                <a:cubicBezTo>
                  <a:pt x="6805" y="1"/>
                  <a:pt x="1348" y="2044"/>
                  <a:pt x="256" y="3345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5877427" y="3738746"/>
            <a:ext cx="1096521" cy="1096553"/>
          </a:xfrm>
          <a:custGeom>
            <a:rect b="b" l="l" r="r" t="t"/>
            <a:pathLst>
              <a:path extrusionOk="0" h="34861" w="34860">
                <a:moveTo>
                  <a:pt x="1" y="17419"/>
                </a:moveTo>
                <a:cubicBezTo>
                  <a:pt x="1" y="27057"/>
                  <a:pt x="7804" y="34860"/>
                  <a:pt x="17442" y="34860"/>
                </a:cubicBezTo>
                <a:cubicBezTo>
                  <a:pt x="27080" y="34860"/>
                  <a:pt x="34860" y="27057"/>
                  <a:pt x="34860" y="17419"/>
                </a:cubicBezTo>
                <a:cubicBezTo>
                  <a:pt x="34860" y="7804"/>
                  <a:pt x="27057" y="1"/>
                  <a:pt x="17442" y="1"/>
                </a:cubicBezTo>
                <a:cubicBezTo>
                  <a:pt x="7827" y="1"/>
                  <a:pt x="1" y="7781"/>
                  <a:pt x="1" y="174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6454535" y="3789892"/>
            <a:ext cx="520171" cy="1001559"/>
          </a:xfrm>
          <a:custGeom>
            <a:rect b="b" l="l" r="r" t="t"/>
            <a:pathLst>
              <a:path extrusionOk="0" h="31841" w="16537">
                <a:moveTo>
                  <a:pt x="6527" y="1"/>
                </a:moveTo>
                <a:cubicBezTo>
                  <a:pt x="2486" y="3368"/>
                  <a:pt x="1" y="9151"/>
                  <a:pt x="1" y="15863"/>
                </a:cubicBezTo>
                <a:cubicBezTo>
                  <a:pt x="1" y="22388"/>
                  <a:pt x="2253" y="28450"/>
                  <a:pt x="5946" y="31841"/>
                </a:cubicBezTo>
                <a:cubicBezTo>
                  <a:pt x="12147" y="29216"/>
                  <a:pt x="16536" y="22992"/>
                  <a:pt x="16536" y="15793"/>
                </a:cubicBezTo>
                <a:cubicBezTo>
                  <a:pt x="16536" y="8802"/>
                  <a:pt x="12449" y="2787"/>
                  <a:pt x="6527" y="1"/>
                </a:cubicBezTo>
                <a:close/>
              </a:path>
            </a:pathLst>
          </a:custGeom>
          <a:solidFill>
            <a:srgbClr val="FFFFFF"/>
          </a:solidFill>
          <a:ln cap="flat" cmpd="sng" w="11600">
            <a:solidFill>
              <a:srgbClr val="BCBCBC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5870129" y="3730725"/>
            <a:ext cx="1154965" cy="1111871"/>
          </a:xfrm>
          <a:custGeom>
            <a:rect b="b" l="l" r="r" t="t"/>
            <a:pathLst>
              <a:path extrusionOk="0" h="35348" w="36718">
                <a:moveTo>
                  <a:pt x="33582" y="11078"/>
                </a:moveTo>
                <a:cubicBezTo>
                  <a:pt x="36253" y="17511"/>
                  <a:pt x="34767" y="24897"/>
                  <a:pt x="29867" y="29843"/>
                </a:cubicBezTo>
                <a:cubicBezTo>
                  <a:pt x="26592" y="33118"/>
                  <a:pt x="22179" y="34883"/>
                  <a:pt x="17697" y="34883"/>
                </a:cubicBezTo>
                <a:cubicBezTo>
                  <a:pt x="15491" y="34883"/>
                  <a:pt x="13261" y="34465"/>
                  <a:pt x="11125" y="33582"/>
                </a:cubicBezTo>
                <a:cubicBezTo>
                  <a:pt x="4692" y="30912"/>
                  <a:pt x="488" y="24641"/>
                  <a:pt x="488" y="17697"/>
                </a:cubicBezTo>
                <a:cubicBezTo>
                  <a:pt x="488" y="8175"/>
                  <a:pt x="8175" y="488"/>
                  <a:pt x="17697" y="488"/>
                </a:cubicBezTo>
                <a:cubicBezTo>
                  <a:pt x="24641" y="465"/>
                  <a:pt x="30912" y="4668"/>
                  <a:pt x="33582" y="11078"/>
                </a:cubicBezTo>
                <a:close/>
                <a:moveTo>
                  <a:pt x="10916" y="1371"/>
                </a:moveTo>
                <a:cubicBezTo>
                  <a:pt x="4320" y="4088"/>
                  <a:pt x="1" y="10544"/>
                  <a:pt x="1" y="17697"/>
                </a:cubicBezTo>
                <a:cubicBezTo>
                  <a:pt x="1" y="27451"/>
                  <a:pt x="7920" y="35347"/>
                  <a:pt x="17674" y="35347"/>
                </a:cubicBezTo>
                <a:cubicBezTo>
                  <a:pt x="24827" y="35347"/>
                  <a:pt x="31260" y="31051"/>
                  <a:pt x="34000" y="24432"/>
                </a:cubicBezTo>
                <a:cubicBezTo>
                  <a:pt x="36718" y="17860"/>
                  <a:pt x="35208" y="10242"/>
                  <a:pt x="30145" y="5156"/>
                </a:cubicBezTo>
                <a:cubicBezTo>
                  <a:pt x="26755" y="1789"/>
                  <a:pt x="22249" y="0"/>
                  <a:pt x="17651" y="0"/>
                </a:cubicBezTo>
                <a:cubicBezTo>
                  <a:pt x="15375" y="0"/>
                  <a:pt x="13099" y="442"/>
                  <a:pt x="10916" y="137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6152848" y="4615366"/>
            <a:ext cx="242550" cy="225753"/>
          </a:xfrm>
          <a:custGeom>
            <a:rect b="b" l="l" r="r" t="t"/>
            <a:pathLst>
              <a:path extrusionOk="0" h="7177" w="7711">
                <a:moveTo>
                  <a:pt x="0" y="1"/>
                </a:moveTo>
                <a:lnTo>
                  <a:pt x="0" y="1"/>
                </a:lnTo>
                <a:cubicBezTo>
                  <a:pt x="952" y="1835"/>
                  <a:pt x="2160" y="3438"/>
                  <a:pt x="3554" y="4599"/>
                </a:cubicBezTo>
                <a:cubicBezTo>
                  <a:pt x="4761" y="5644"/>
                  <a:pt x="6108" y="6480"/>
                  <a:pt x="7525" y="7177"/>
                </a:cubicBezTo>
                <a:lnTo>
                  <a:pt x="7711" y="6759"/>
                </a:lnTo>
                <a:cubicBezTo>
                  <a:pt x="6317" y="6132"/>
                  <a:pt x="5040" y="5249"/>
                  <a:pt x="3832" y="4274"/>
                </a:cubicBezTo>
                <a:cubicBezTo>
                  <a:pt x="2625" y="3229"/>
                  <a:pt x="1556" y="1859"/>
                  <a:pt x="674" y="256"/>
                </a:cubicBezTo>
                <a:cubicBezTo>
                  <a:pt x="442" y="186"/>
                  <a:pt x="233" y="94"/>
                  <a:pt x="0" y="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6183517" y="3755574"/>
            <a:ext cx="781688" cy="1069470"/>
          </a:xfrm>
          <a:custGeom>
            <a:rect b="b" l="l" r="r" t="t"/>
            <a:pathLst>
              <a:path extrusionOk="0" h="34000" w="24851">
                <a:moveTo>
                  <a:pt x="12007" y="0"/>
                </a:moveTo>
                <a:cubicBezTo>
                  <a:pt x="4994" y="2671"/>
                  <a:pt x="1" y="9452"/>
                  <a:pt x="1" y="17418"/>
                </a:cubicBezTo>
                <a:cubicBezTo>
                  <a:pt x="1" y="24664"/>
                  <a:pt x="4135" y="30958"/>
                  <a:pt x="10219" y="34000"/>
                </a:cubicBezTo>
                <a:cubicBezTo>
                  <a:pt x="18510" y="32676"/>
                  <a:pt x="24850" y="25477"/>
                  <a:pt x="24850" y="16791"/>
                </a:cubicBezTo>
                <a:cubicBezTo>
                  <a:pt x="24850" y="8779"/>
                  <a:pt x="19416" y="2021"/>
                  <a:pt x="12007" y="0"/>
                </a:cubicBezTo>
                <a:close/>
              </a:path>
            </a:pathLst>
          </a:custGeom>
          <a:solidFill>
            <a:srgbClr val="FCFCFC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6316478" y="4695010"/>
            <a:ext cx="31" cy="31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6655439" y="4453939"/>
            <a:ext cx="146863" cy="192882"/>
          </a:xfrm>
          <a:custGeom>
            <a:rect b="b" l="l" r="r" t="t"/>
            <a:pathLst>
              <a:path extrusionOk="0" h="6132" w="4669">
                <a:moveTo>
                  <a:pt x="3136" y="23"/>
                </a:moveTo>
                <a:cubicBezTo>
                  <a:pt x="2532" y="140"/>
                  <a:pt x="2323" y="1649"/>
                  <a:pt x="1672" y="3182"/>
                </a:cubicBezTo>
                <a:cubicBezTo>
                  <a:pt x="1278" y="4088"/>
                  <a:pt x="720" y="4924"/>
                  <a:pt x="116" y="5713"/>
                </a:cubicBezTo>
                <a:cubicBezTo>
                  <a:pt x="0" y="5829"/>
                  <a:pt x="47" y="6015"/>
                  <a:pt x="163" y="6085"/>
                </a:cubicBezTo>
                <a:cubicBezTo>
                  <a:pt x="233" y="6131"/>
                  <a:pt x="325" y="6131"/>
                  <a:pt x="372" y="6085"/>
                </a:cubicBezTo>
                <a:cubicBezTo>
                  <a:pt x="860" y="5853"/>
                  <a:pt x="1301" y="5574"/>
                  <a:pt x="1672" y="5226"/>
                </a:cubicBezTo>
                <a:cubicBezTo>
                  <a:pt x="3368" y="3693"/>
                  <a:pt x="4668" y="627"/>
                  <a:pt x="3693" y="116"/>
                </a:cubicBezTo>
                <a:cubicBezTo>
                  <a:pt x="3577" y="23"/>
                  <a:pt x="3368" y="0"/>
                  <a:pt x="3136" y="23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5908850" y="3878281"/>
            <a:ext cx="747339" cy="770710"/>
          </a:xfrm>
          <a:custGeom>
            <a:rect b="b" l="l" r="r" t="t"/>
            <a:pathLst>
              <a:path extrusionOk="0" h="24502" w="23759">
                <a:moveTo>
                  <a:pt x="23759" y="12263"/>
                </a:moveTo>
                <a:cubicBezTo>
                  <a:pt x="23759" y="19021"/>
                  <a:pt x="18440" y="24502"/>
                  <a:pt x="11891" y="24502"/>
                </a:cubicBezTo>
                <a:cubicBezTo>
                  <a:pt x="5319" y="24502"/>
                  <a:pt x="0" y="19021"/>
                  <a:pt x="0" y="12263"/>
                </a:cubicBezTo>
                <a:cubicBezTo>
                  <a:pt x="0" y="5482"/>
                  <a:pt x="5319" y="1"/>
                  <a:pt x="11891" y="1"/>
                </a:cubicBezTo>
                <a:cubicBezTo>
                  <a:pt x="18440" y="1"/>
                  <a:pt x="23759" y="5482"/>
                  <a:pt x="23759" y="12263"/>
                </a:cubicBezTo>
                <a:close/>
              </a:path>
            </a:pathLst>
          </a:custGeom>
          <a:solidFill>
            <a:srgbClr val="E2BFA1"/>
          </a:solidFill>
          <a:ln cap="flat" cmpd="sng" w="11025">
            <a:solidFill>
              <a:srgbClr val="034444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5833610" y="4524052"/>
            <a:ext cx="300993" cy="157841"/>
          </a:xfrm>
          <a:custGeom>
            <a:rect b="b" l="l" r="r" t="t"/>
            <a:pathLst>
              <a:path extrusionOk="0" h="5018" w="9569">
                <a:moveTo>
                  <a:pt x="1603" y="5017"/>
                </a:moveTo>
                <a:lnTo>
                  <a:pt x="7989" y="5017"/>
                </a:lnTo>
                <a:cubicBezTo>
                  <a:pt x="8849" y="5017"/>
                  <a:pt x="9569" y="4320"/>
                  <a:pt x="9569" y="3438"/>
                </a:cubicBezTo>
                <a:lnTo>
                  <a:pt x="9569" y="1603"/>
                </a:lnTo>
                <a:cubicBezTo>
                  <a:pt x="9569" y="721"/>
                  <a:pt x="8872" y="1"/>
                  <a:pt x="7989" y="1"/>
                </a:cubicBezTo>
                <a:lnTo>
                  <a:pt x="1603" y="1"/>
                </a:lnTo>
                <a:cubicBezTo>
                  <a:pt x="720" y="1"/>
                  <a:pt x="0" y="697"/>
                  <a:pt x="0" y="1603"/>
                </a:cubicBezTo>
                <a:lnTo>
                  <a:pt x="0" y="3438"/>
                </a:lnTo>
                <a:cubicBezTo>
                  <a:pt x="24" y="4320"/>
                  <a:pt x="720" y="5017"/>
                  <a:pt x="1603" y="5017"/>
                </a:cubicBezTo>
                <a:close/>
              </a:path>
            </a:pathLst>
          </a:custGeom>
          <a:solidFill>
            <a:srgbClr val="CECECE"/>
          </a:solidFill>
          <a:ln cap="flat" cmpd="sng" w="11025">
            <a:solidFill>
              <a:srgbClr val="1E1E1E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6158699" y="4623419"/>
            <a:ext cx="36551" cy="72346"/>
          </a:xfrm>
          <a:custGeom>
            <a:rect b="b" l="l" r="r" t="t"/>
            <a:pathLst>
              <a:path extrusionOk="0" h="2300" w="1162">
                <a:moveTo>
                  <a:pt x="441" y="0"/>
                </a:moveTo>
                <a:cubicBezTo>
                  <a:pt x="348" y="0"/>
                  <a:pt x="256" y="93"/>
                  <a:pt x="256" y="186"/>
                </a:cubicBezTo>
                <a:lnTo>
                  <a:pt x="0" y="2137"/>
                </a:lnTo>
                <a:cubicBezTo>
                  <a:pt x="0" y="2206"/>
                  <a:pt x="93" y="2299"/>
                  <a:pt x="163" y="2299"/>
                </a:cubicBezTo>
                <a:lnTo>
                  <a:pt x="975" y="2299"/>
                </a:lnTo>
                <a:cubicBezTo>
                  <a:pt x="1068" y="2299"/>
                  <a:pt x="1161" y="2206"/>
                  <a:pt x="1161" y="2137"/>
                </a:cubicBezTo>
                <a:lnTo>
                  <a:pt x="906" y="186"/>
                </a:lnTo>
                <a:cubicBezTo>
                  <a:pt x="906" y="93"/>
                  <a:pt x="813" y="0"/>
                  <a:pt x="720" y="0"/>
                </a:cubicBezTo>
                <a:close/>
              </a:path>
            </a:pathLst>
          </a:custGeom>
          <a:solidFill>
            <a:srgbClr val="FFFFFF"/>
          </a:solidFill>
          <a:ln cap="flat" cmpd="sng" w="11600">
            <a:solidFill>
              <a:srgbClr val="BCBCBC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6342774" y="4286630"/>
            <a:ext cx="138842" cy="113269"/>
          </a:xfrm>
          <a:custGeom>
            <a:rect b="b" l="l" r="r" t="t"/>
            <a:pathLst>
              <a:path extrusionOk="0" h="3601" w="4414">
                <a:moveTo>
                  <a:pt x="2207" y="1"/>
                </a:moveTo>
                <a:cubicBezTo>
                  <a:pt x="999" y="1"/>
                  <a:pt x="0" y="814"/>
                  <a:pt x="0" y="1789"/>
                </a:cubicBezTo>
                <a:cubicBezTo>
                  <a:pt x="0" y="2788"/>
                  <a:pt x="999" y="3601"/>
                  <a:pt x="2207" y="3601"/>
                </a:cubicBezTo>
                <a:cubicBezTo>
                  <a:pt x="3438" y="3601"/>
                  <a:pt x="4413" y="2788"/>
                  <a:pt x="4413" y="1789"/>
                </a:cubicBezTo>
                <a:cubicBezTo>
                  <a:pt x="4413" y="814"/>
                  <a:pt x="3438" y="1"/>
                  <a:pt x="2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6213462" y="4235515"/>
            <a:ext cx="67251" cy="67219"/>
          </a:xfrm>
          <a:custGeom>
            <a:rect b="b" l="l" r="r" t="t"/>
            <a:pathLst>
              <a:path extrusionOk="0" h="2137" w="2138">
                <a:moveTo>
                  <a:pt x="1069" y="0"/>
                </a:moveTo>
                <a:cubicBezTo>
                  <a:pt x="465" y="0"/>
                  <a:pt x="1" y="488"/>
                  <a:pt x="1" y="1068"/>
                </a:cubicBezTo>
                <a:cubicBezTo>
                  <a:pt x="1" y="1672"/>
                  <a:pt x="465" y="2137"/>
                  <a:pt x="1069" y="2137"/>
                </a:cubicBezTo>
                <a:cubicBezTo>
                  <a:pt x="1673" y="2137"/>
                  <a:pt x="2137" y="1672"/>
                  <a:pt x="2137" y="1068"/>
                </a:cubicBezTo>
                <a:cubicBezTo>
                  <a:pt x="2137" y="488"/>
                  <a:pt x="1673" y="0"/>
                  <a:pt x="1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6039610" y="4235515"/>
            <a:ext cx="67974" cy="67219"/>
          </a:xfrm>
          <a:custGeom>
            <a:rect b="b" l="l" r="r" t="t"/>
            <a:pathLst>
              <a:path extrusionOk="0" h="2137" w="2161">
                <a:moveTo>
                  <a:pt x="1092" y="0"/>
                </a:moveTo>
                <a:cubicBezTo>
                  <a:pt x="488" y="0"/>
                  <a:pt x="1" y="488"/>
                  <a:pt x="1" y="1068"/>
                </a:cubicBezTo>
                <a:cubicBezTo>
                  <a:pt x="1" y="1672"/>
                  <a:pt x="488" y="2137"/>
                  <a:pt x="1092" y="2137"/>
                </a:cubicBezTo>
                <a:cubicBezTo>
                  <a:pt x="1673" y="2137"/>
                  <a:pt x="2160" y="1672"/>
                  <a:pt x="2160" y="1068"/>
                </a:cubicBezTo>
                <a:cubicBezTo>
                  <a:pt x="2160" y="488"/>
                  <a:pt x="1673" y="0"/>
                  <a:pt x="10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>
            <a:off x="6180592" y="4172668"/>
            <a:ext cx="132992" cy="21956"/>
          </a:xfrm>
          <a:custGeom>
            <a:rect b="b" l="l" r="r" t="t"/>
            <a:pathLst>
              <a:path extrusionOk="0" h="698" w="4228">
                <a:moveTo>
                  <a:pt x="349" y="1"/>
                </a:moveTo>
                <a:cubicBezTo>
                  <a:pt x="140" y="1"/>
                  <a:pt x="1" y="140"/>
                  <a:pt x="1" y="349"/>
                </a:cubicBezTo>
                <a:cubicBezTo>
                  <a:pt x="1" y="558"/>
                  <a:pt x="140" y="698"/>
                  <a:pt x="349" y="698"/>
                </a:cubicBezTo>
                <a:lnTo>
                  <a:pt x="3879" y="698"/>
                </a:lnTo>
                <a:cubicBezTo>
                  <a:pt x="4088" y="698"/>
                  <a:pt x="4228" y="558"/>
                  <a:pt x="4228" y="349"/>
                </a:cubicBezTo>
                <a:cubicBezTo>
                  <a:pt x="4228" y="140"/>
                  <a:pt x="4088" y="1"/>
                  <a:pt x="38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/>
          <p:nvPr/>
        </p:nvSpPr>
        <p:spPr>
          <a:xfrm>
            <a:off x="6006015" y="4172668"/>
            <a:ext cx="133715" cy="21956"/>
          </a:xfrm>
          <a:custGeom>
            <a:rect b="b" l="l" r="r" t="t"/>
            <a:pathLst>
              <a:path extrusionOk="0" h="698" w="4251">
                <a:moveTo>
                  <a:pt x="349" y="1"/>
                </a:moveTo>
                <a:cubicBezTo>
                  <a:pt x="140" y="1"/>
                  <a:pt x="0" y="140"/>
                  <a:pt x="0" y="349"/>
                </a:cubicBezTo>
                <a:cubicBezTo>
                  <a:pt x="0" y="558"/>
                  <a:pt x="186" y="698"/>
                  <a:pt x="349" y="698"/>
                </a:cubicBezTo>
                <a:lnTo>
                  <a:pt x="3902" y="698"/>
                </a:lnTo>
                <a:cubicBezTo>
                  <a:pt x="4088" y="698"/>
                  <a:pt x="4250" y="558"/>
                  <a:pt x="4250" y="349"/>
                </a:cubicBezTo>
                <a:cubicBezTo>
                  <a:pt x="4250" y="140"/>
                  <a:pt x="4088" y="1"/>
                  <a:pt x="39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6129477" y="4334127"/>
            <a:ext cx="51146" cy="21956"/>
          </a:xfrm>
          <a:custGeom>
            <a:rect b="b" l="l" r="r" t="t"/>
            <a:pathLst>
              <a:path extrusionOk="0" h="698" w="1626">
                <a:moveTo>
                  <a:pt x="348" y="0"/>
                </a:moveTo>
                <a:cubicBezTo>
                  <a:pt x="139" y="0"/>
                  <a:pt x="0" y="140"/>
                  <a:pt x="0" y="349"/>
                </a:cubicBezTo>
                <a:cubicBezTo>
                  <a:pt x="0" y="558"/>
                  <a:pt x="139" y="697"/>
                  <a:pt x="348" y="697"/>
                </a:cubicBezTo>
                <a:lnTo>
                  <a:pt x="1277" y="697"/>
                </a:lnTo>
                <a:cubicBezTo>
                  <a:pt x="1486" y="697"/>
                  <a:pt x="1626" y="558"/>
                  <a:pt x="1626" y="349"/>
                </a:cubicBezTo>
                <a:cubicBezTo>
                  <a:pt x="1626" y="140"/>
                  <a:pt x="1486" y="0"/>
                  <a:pt x="12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6670034" y="3898726"/>
            <a:ext cx="31" cy="208232"/>
          </a:xfrm>
          <a:custGeom>
            <a:rect b="b" l="l" r="r" t="t"/>
            <a:pathLst>
              <a:path extrusionOk="0" fill="none" h="6620" w="1">
                <a:moveTo>
                  <a:pt x="1" y="1"/>
                </a:moveTo>
                <a:lnTo>
                  <a:pt x="1" y="6620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6614516" y="3898726"/>
            <a:ext cx="31" cy="276898"/>
          </a:xfrm>
          <a:custGeom>
            <a:rect b="b" l="l" r="r" t="t"/>
            <a:pathLst>
              <a:path extrusionOk="0" fill="none" h="8803" w="1">
                <a:moveTo>
                  <a:pt x="1" y="1"/>
                </a:moveTo>
                <a:lnTo>
                  <a:pt x="1" y="8803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6558274" y="3898726"/>
            <a:ext cx="31" cy="390860"/>
          </a:xfrm>
          <a:custGeom>
            <a:rect b="b" l="l" r="r" t="t"/>
            <a:pathLst>
              <a:path extrusionOk="0" fill="none" h="12426" w="1">
                <a:moveTo>
                  <a:pt x="1" y="1"/>
                </a:moveTo>
                <a:lnTo>
                  <a:pt x="1" y="12426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6502755" y="3898726"/>
            <a:ext cx="31" cy="208232"/>
          </a:xfrm>
          <a:custGeom>
            <a:rect b="b" l="l" r="r" t="t"/>
            <a:pathLst>
              <a:path extrusionOk="0" fill="none" h="6620" w="1">
                <a:moveTo>
                  <a:pt x="1" y="1"/>
                </a:moveTo>
                <a:lnTo>
                  <a:pt x="1" y="6620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6750402" y="4308554"/>
            <a:ext cx="146863" cy="192882"/>
          </a:xfrm>
          <a:custGeom>
            <a:rect b="b" l="l" r="r" t="t"/>
            <a:pathLst>
              <a:path extrusionOk="0" h="6132" w="4669">
                <a:moveTo>
                  <a:pt x="3136" y="24"/>
                </a:moveTo>
                <a:cubicBezTo>
                  <a:pt x="2532" y="140"/>
                  <a:pt x="2323" y="1649"/>
                  <a:pt x="1673" y="3205"/>
                </a:cubicBezTo>
                <a:cubicBezTo>
                  <a:pt x="1278" y="4088"/>
                  <a:pt x="720" y="4947"/>
                  <a:pt x="117" y="5714"/>
                </a:cubicBezTo>
                <a:cubicBezTo>
                  <a:pt x="0" y="5830"/>
                  <a:pt x="47" y="6016"/>
                  <a:pt x="163" y="6108"/>
                </a:cubicBezTo>
                <a:cubicBezTo>
                  <a:pt x="233" y="6132"/>
                  <a:pt x="326" y="6132"/>
                  <a:pt x="372" y="6108"/>
                </a:cubicBezTo>
                <a:cubicBezTo>
                  <a:pt x="860" y="5853"/>
                  <a:pt x="1301" y="5574"/>
                  <a:pt x="1673" y="5226"/>
                </a:cubicBezTo>
                <a:cubicBezTo>
                  <a:pt x="3368" y="3693"/>
                  <a:pt x="4668" y="628"/>
                  <a:pt x="3693" y="117"/>
                </a:cubicBezTo>
                <a:cubicBezTo>
                  <a:pt x="3577" y="1"/>
                  <a:pt x="3391" y="1"/>
                  <a:pt x="3136" y="24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0"/>
          <p:cNvSpPr/>
          <p:nvPr/>
        </p:nvSpPr>
        <p:spPr>
          <a:xfrm>
            <a:off x="6771571" y="3996614"/>
            <a:ext cx="67974" cy="92100"/>
          </a:xfrm>
          <a:custGeom>
            <a:rect b="b" l="l" r="r" t="t"/>
            <a:pathLst>
              <a:path extrusionOk="0" h="2928" w="2161">
                <a:moveTo>
                  <a:pt x="233" y="373"/>
                </a:moveTo>
                <a:cubicBezTo>
                  <a:pt x="396" y="117"/>
                  <a:pt x="628" y="1"/>
                  <a:pt x="860" y="1"/>
                </a:cubicBezTo>
                <a:cubicBezTo>
                  <a:pt x="953" y="1"/>
                  <a:pt x="1046" y="1"/>
                  <a:pt x="1092" y="24"/>
                </a:cubicBezTo>
                <a:cubicBezTo>
                  <a:pt x="1673" y="233"/>
                  <a:pt x="2161" y="1092"/>
                  <a:pt x="2138" y="1929"/>
                </a:cubicBezTo>
                <a:cubicBezTo>
                  <a:pt x="2138" y="2207"/>
                  <a:pt x="2045" y="2463"/>
                  <a:pt x="1975" y="2695"/>
                </a:cubicBezTo>
                <a:cubicBezTo>
                  <a:pt x="1882" y="2834"/>
                  <a:pt x="1743" y="2927"/>
                  <a:pt x="1580" y="2927"/>
                </a:cubicBezTo>
                <a:lnTo>
                  <a:pt x="1557" y="2927"/>
                </a:lnTo>
                <a:cubicBezTo>
                  <a:pt x="1418" y="2927"/>
                  <a:pt x="1325" y="2811"/>
                  <a:pt x="1301" y="2695"/>
                </a:cubicBezTo>
                <a:cubicBezTo>
                  <a:pt x="1232" y="2347"/>
                  <a:pt x="1116" y="2021"/>
                  <a:pt x="930" y="1743"/>
                </a:cubicBezTo>
                <a:cubicBezTo>
                  <a:pt x="814" y="1580"/>
                  <a:pt x="698" y="1441"/>
                  <a:pt x="535" y="1301"/>
                </a:cubicBezTo>
                <a:cubicBezTo>
                  <a:pt x="280" y="1000"/>
                  <a:pt x="1" y="698"/>
                  <a:pt x="233" y="37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6735052" y="4026591"/>
            <a:ext cx="48252" cy="62124"/>
          </a:xfrm>
          <a:custGeom>
            <a:rect b="b" l="l" r="r" t="t"/>
            <a:pathLst>
              <a:path extrusionOk="0" h="1975" w="1534">
                <a:moveTo>
                  <a:pt x="163" y="256"/>
                </a:moveTo>
                <a:cubicBezTo>
                  <a:pt x="256" y="93"/>
                  <a:pt x="419" y="0"/>
                  <a:pt x="628" y="0"/>
                </a:cubicBezTo>
                <a:cubicBezTo>
                  <a:pt x="697" y="0"/>
                  <a:pt x="744" y="0"/>
                  <a:pt x="814" y="23"/>
                </a:cubicBezTo>
                <a:cubicBezTo>
                  <a:pt x="1185" y="163"/>
                  <a:pt x="1534" y="743"/>
                  <a:pt x="1510" y="1277"/>
                </a:cubicBezTo>
                <a:cubicBezTo>
                  <a:pt x="1510" y="1440"/>
                  <a:pt x="1464" y="1626"/>
                  <a:pt x="1417" y="1765"/>
                </a:cubicBezTo>
                <a:cubicBezTo>
                  <a:pt x="1348" y="1881"/>
                  <a:pt x="1232" y="1974"/>
                  <a:pt x="1092" y="1974"/>
                </a:cubicBezTo>
                <a:lnTo>
                  <a:pt x="1069" y="1974"/>
                </a:lnTo>
                <a:cubicBezTo>
                  <a:pt x="953" y="1974"/>
                  <a:pt x="837" y="1881"/>
                  <a:pt x="814" y="1742"/>
                </a:cubicBezTo>
                <a:cubicBezTo>
                  <a:pt x="767" y="1533"/>
                  <a:pt x="721" y="1370"/>
                  <a:pt x="605" y="1185"/>
                </a:cubicBezTo>
                <a:cubicBezTo>
                  <a:pt x="512" y="1092"/>
                  <a:pt x="465" y="1022"/>
                  <a:pt x="372" y="929"/>
                </a:cubicBezTo>
                <a:cubicBezTo>
                  <a:pt x="233" y="743"/>
                  <a:pt x="1" y="511"/>
                  <a:pt x="163" y="256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"/>
          <p:cNvSpPr txBox="1"/>
          <p:nvPr/>
        </p:nvSpPr>
        <p:spPr>
          <a:xfrm>
            <a:off x="2335907" y="452024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40" name="Google Shape;440;p30"/>
          <p:cNvGrpSpPr/>
          <p:nvPr/>
        </p:nvGrpSpPr>
        <p:grpSpPr>
          <a:xfrm>
            <a:off x="3989063" y="3801932"/>
            <a:ext cx="1105297" cy="1205388"/>
            <a:chOff x="3989063" y="3801932"/>
            <a:chExt cx="1105297" cy="1205388"/>
          </a:xfrm>
        </p:grpSpPr>
        <p:sp>
          <p:nvSpPr>
            <p:cNvPr id="441" name="Google Shape;441;p30"/>
            <p:cNvSpPr/>
            <p:nvPr/>
          </p:nvSpPr>
          <p:spPr>
            <a:xfrm>
              <a:off x="4126396" y="4851681"/>
              <a:ext cx="859854" cy="155639"/>
            </a:xfrm>
            <a:custGeom>
              <a:rect b="b" l="l" r="r" t="t"/>
              <a:pathLst>
                <a:path extrusionOk="0" h="4948" w="27336">
                  <a:moveTo>
                    <a:pt x="1" y="2462"/>
                  </a:moveTo>
                  <a:cubicBezTo>
                    <a:pt x="1" y="1092"/>
                    <a:pt x="6109" y="1"/>
                    <a:pt x="13656" y="1"/>
                  </a:cubicBezTo>
                  <a:lnTo>
                    <a:pt x="13656" y="1"/>
                  </a:lnTo>
                  <a:cubicBezTo>
                    <a:pt x="21204" y="1"/>
                    <a:pt x="27335" y="1092"/>
                    <a:pt x="27335" y="2462"/>
                  </a:cubicBezTo>
                  <a:lnTo>
                    <a:pt x="27335" y="2462"/>
                  </a:lnTo>
                  <a:cubicBezTo>
                    <a:pt x="27335" y="3833"/>
                    <a:pt x="21204" y="4924"/>
                    <a:pt x="13656" y="4924"/>
                  </a:cubicBezTo>
                  <a:lnTo>
                    <a:pt x="13656" y="4924"/>
                  </a:lnTo>
                  <a:cubicBezTo>
                    <a:pt x="6109" y="4947"/>
                    <a:pt x="1" y="3856"/>
                    <a:pt x="1" y="2462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627540" y="4685850"/>
              <a:ext cx="309014" cy="252049"/>
            </a:xfrm>
            <a:custGeom>
              <a:rect b="b" l="l" r="r" t="t"/>
              <a:pathLst>
                <a:path extrusionOk="0" h="8013" w="9824">
                  <a:moveTo>
                    <a:pt x="5806" y="1"/>
                  </a:moveTo>
                  <a:cubicBezTo>
                    <a:pt x="3112" y="1"/>
                    <a:pt x="0" y="465"/>
                    <a:pt x="23" y="1255"/>
                  </a:cubicBezTo>
                  <a:cubicBezTo>
                    <a:pt x="47" y="2346"/>
                    <a:pt x="116" y="5644"/>
                    <a:pt x="116" y="5644"/>
                  </a:cubicBezTo>
                  <a:cubicBezTo>
                    <a:pt x="163" y="6968"/>
                    <a:pt x="1278" y="8013"/>
                    <a:pt x="2578" y="8013"/>
                  </a:cubicBezTo>
                  <a:lnTo>
                    <a:pt x="2694" y="8013"/>
                  </a:lnTo>
                  <a:lnTo>
                    <a:pt x="7409" y="7850"/>
                  </a:lnTo>
                  <a:cubicBezTo>
                    <a:pt x="8756" y="7781"/>
                    <a:pt x="9824" y="6620"/>
                    <a:pt x="9778" y="5273"/>
                  </a:cubicBezTo>
                  <a:cubicBezTo>
                    <a:pt x="9778" y="5273"/>
                    <a:pt x="9731" y="1975"/>
                    <a:pt x="9685" y="883"/>
                  </a:cubicBezTo>
                  <a:cubicBezTo>
                    <a:pt x="9661" y="279"/>
                    <a:pt x="7827" y="1"/>
                    <a:pt x="5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620242" y="4678552"/>
              <a:ext cx="324364" cy="265921"/>
            </a:xfrm>
            <a:custGeom>
              <a:rect b="b" l="l" r="r" t="t"/>
              <a:pathLst>
                <a:path extrusionOk="0" h="8454" w="10312">
                  <a:moveTo>
                    <a:pt x="6131" y="511"/>
                  </a:moveTo>
                  <a:cubicBezTo>
                    <a:pt x="8593" y="511"/>
                    <a:pt x="9661" y="906"/>
                    <a:pt x="9661" y="1138"/>
                  </a:cubicBezTo>
                  <a:cubicBezTo>
                    <a:pt x="9684" y="2207"/>
                    <a:pt x="9754" y="5505"/>
                    <a:pt x="9754" y="5528"/>
                  </a:cubicBezTo>
                  <a:cubicBezTo>
                    <a:pt x="9801" y="6782"/>
                    <a:pt x="8825" y="7781"/>
                    <a:pt x="7594" y="7850"/>
                  </a:cubicBezTo>
                  <a:lnTo>
                    <a:pt x="2880" y="8013"/>
                  </a:lnTo>
                  <a:lnTo>
                    <a:pt x="2787" y="8013"/>
                  </a:lnTo>
                  <a:cubicBezTo>
                    <a:pt x="1602" y="8013"/>
                    <a:pt x="604" y="7061"/>
                    <a:pt x="557" y="5876"/>
                  </a:cubicBezTo>
                  <a:cubicBezTo>
                    <a:pt x="557" y="5853"/>
                    <a:pt x="488" y="2555"/>
                    <a:pt x="464" y="1487"/>
                  </a:cubicBezTo>
                  <a:cubicBezTo>
                    <a:pt x="464" y="1138"/>
                    <a:pt x="2299" y="628"/>
                    <a:pt x="5318" y="511"/>
                  </a:cubicBezTo>
                  <a:close/>
                  <a:moveTo>
                    <a:pt x="6131" y="0"/>
                  </a:moveTo>
                  <a:lnTo>
                    <a:pt x="5318" y="0"/>
                  </a:lnTo>
                  <a:cubicBezTo>
                    <a:pt x="4413" y="47"/>
                    <a:pt x="0" y="233"/>
                    <a:pt x="23" y="1464"/>
                  </a:cubicBezTo>
                  <a:cubicBezTo>
                    <a:pt x="46" y="2532"/>
                    <a:pt x="116" y="5806"/>
                    <a:pt x="116" y="5876"/>
                  </a:cubicBezTo>
                  <a:cubicBezTo>
                    <a:pt x="163" y="7316"/>
                    <a:pt x="1370" y="8454"/>
                    <a:pt x="2810" y="8454"/>
                  </a:cubicBezTo>
                  <a:lnTo>
                    <a:pt x="2926" y="8454"/>
                  </a:lnTo>
                  <a:lnTo>
                    <a:pt x="7641" y="8245"/>
                  </a:lnTo>
                  <a:cubicBezTo>
                    <a:pt x="9104" y="8199"/>
                    <a:pt x="10311" y="6944"/>
                    <a:pt x="10242" y="5458"/>
                  </a:cubicBezTo>
                  <a:cubicBezTo>
                    <a:pt x="10242" y="5435"/>
                    <a:pt x="10195" y="2160"/>
                    <a:pt x="10149" y="1069"/>
                  </a:cubicBezTo>
                  <a:cubicBezTo>
                    <a:pt x="10102" y="186"/>
                    <a:pt x="7710" y="0"/>
                    <a:pt x="6131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190690" y="4687328"/>
              <a:ext cx="309045" cy="246922"/>
            </a:xfrm>
            <a:custGeom>
              <a:rect b="b" l="l" r="r" t="t"/>
              <a:pathLst>
                <a:path extrusionOk="0" h="7850" w="9825">
                  <a:moveTo>
                    <a:pt x="4854" y="0"/>
                  </a:moveTo>
                  <a:cubicBezTo>
                    <a:pt x="2485" y="0"/>
                    <a:pt x="116" y="302"/>
                    <a:pt x="93" y="999"/>
                  </a:cubicBezTo>
                  <a:cubicBezTo>
                    <a:pt x="93" y="2114"/>
                    <a:pt x="0" y="5388"/>
                    <a:pt x="0" y="5388"/>
                  </a:cubicBezTo>
                  <a:cubicBezTo>
                    <a:pt x="0" y="6758"/>
                    <a:pt x="1092" y="7850"/>
                    <a:pt x="2485" y="7850"/>
                  </a:cubicBezTo>
                  <a:lnTo>
                    <a:pt x="7200" y="7850"/>
                  </a:lnTo>
                  <a:lnTo>
                    <a:pt x="7246" y="7850"/>
                  </a:lnTo>
                  <a:cubicBezTo>
                    <a:pt x="8593" y="7850"/>
                    <a:pt x="9708" y="6758"/>
                    <a:pt x="9708" y="5388"/>
                  </a:cubicBezTo>
                  <a:cubicBezTo>
                    <a:pt x="9708" y="5388"/>
                    <a:pt x="9801" y="2090"/>
                    <a:pt x="9824" y="999"/>
                  </a:cubicBezTo>
                  <a:cubicBezTo>
                    <a:pt x="9754" y="349"/>
                    <a:pt x="7293" y="0"/>
                    <a:pt x="4854" y="0"/>
                  </a:cubicBezTo>
                  <a:close/>
                </a:path>
              </a:pathLst>
            </a:custGeom>
            <a:solidFill>
              <a:srgbClr val="04797C"/>
            </a:solidFill>
            <a:ln cap="flat" cmpd="sng" w="9525">
              <a:solidFill>
                <a:srgbClr val="03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182638" y="4679999"/>
              <a:ext cx="322194" cy="261580"/>
            </a:xfrm>
            <a:custGeom>
              <a:rect b="b" l="l" r="r" t="t"/>
              <a:pathLst>
                <a:path extrusionOk="0" h="8316" w="10243">
                  <a:moveTo>
                    <a:pt x="5110" y="465"/>
                  </a:moveTo>
                  <a:cubicBezTo>
                    <a:pt x="6991" y="465"/>
                    <a:pt x="8896" y="651"/>
                    <a:pt x="9592" y="1092"/>
                  </a:cubicBezTo>
                  <a:cubicBezTo>
                    <a:pt x="9732" y="1185"/>
                    <a:pt x="9755" y="1232"/>
                    <a:pt x="9755" y="1278"/>
                  </a:cubicBezTo>
                  <a:cubicBezTo>
                    <a:pt x="9755" y="2347"/>
                    <a:pt x="9639" y="5621"/>
                    <a:pt x="9639" y="5691"/>
                  </a:cubicBezTo>
                  <a:cubicBezTo>
                    <a:pt x="9639" y="6922"/>
                    <a:pt x="8617" y="7920"/>
                    <a:pt x="7409" y="7920"/>
                  </a:cubicBezTo>
                  <a:lnTo>
                    <a:pt x="7409" y="7920"/>
                  </a:lnTo>
                  <a:lnTo>
                    <a:pt x="2672" y="7920"/>
                  </a:lnTo>
                  <a:cubicBezTo>
                    <a:pt x="1418" y="7920"/>
                    <a:pt x="442" y="6898"/>
                    <a:pt x="442" y="5691"/>
                  </a:cubicBezTo>
                  <a:cubicBezTo>
                    <a:pt x="442" y="5644"/>
                    <a:pt x="535" y="2370"/>
                    <a:pt x="558" y="1301"/>
                  </a:cubicBezTo>
                  <a:cubicBezTo>
                    <a:pt x="558" y="1278"/>
                    <a:pt x="605" y="1185"/>
                    <a:pt x="767" y="1092"/>
                  </a:cubicBezTo>
                  <a:cubicBezTo>
                    <a:pt x="1510" y="628"/>
                    <a:pt x="3322" y="465"/>
                    <a:pt x="5110" y="465"/>
                  </a:cubicBezTo>
                  <a:close/>
                  <a:moveTo>
                    <a:pt x="5087" y="1"/>
                  </a:moveTo>
                  <a:cubicBezTo>
                    <a:pt x="3206" y="1"/>
                    <a:pt x="1301" y="187"/>
                    <a:pt x="558" y="628"/>
                  </a:cubicBezTo>
                  <a:cubicBezTo>
                    <a:pt x="256" y="767"/>
                    <a:pt x="117" y="1000"/>
                    <a:pt x="117" y="1232"/>
                  </a:cubicBezTo>
                  <a:cubicBezTo>
                    <a:pt x="94" y="2323"/>
                    <a:pt x="1" y="5598"/>
                    <a:pt x="1" y="5621"/>
                  </a:cubicBezTo>
                  <a:cubicBezTo>
                    <a:pt x="1" y="7107"/>
                    <a:pt x="1185" y="8315"/>
                    <a:pt x="2695" y="8315"/>
                  </a:cubicBezTo>
                  <a:lnTo>
                    <a:pt x="7433" y="8315"/>
                  </a:lnTo>
                  <a:lnTo>
                    <a:pt x="7433" y="8315"/>
                  </a:lnTo>
                  <a:cubicBezTo>
                    <a:pt x="8919" y="8315"/>
                    <a:pt x="10127" y="7131"/>
                    <a:pt x="10127" y="5621"/>
                  </a:cubicBezTo>
                  <a:cubicBezTo>
                    <a:pt x="10127" y="5598"/>
                    <a:pt x="10219" y="2323"/>
                    <a:pt x="10243" y="1232"/>
                  </a:cubicBezTo>
                  <a:cubicBezTo>
                    <a:pt x="10243" y="1000"/>
                    <a:pt x="10103" y="814"/>
                    <a:pt x="9848" y="651"/>
                  </a:cubicBezTo>
                  <a:cubicBezTo>
                    <a:pt x="9081" y="233"/>
                    <a:pt x="7084" y="1"/>
                    <a:pt x="5087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037283" y="3809230"/>
              <a:ext cx="1050503" cy="1049779"/>
            </a:xfrm>
            <a:custGeom>
              <a:rect b="b" l="l" r="r" t="t"/>
              <a:pathLst>
                <a:path extrusionOk="0" h="33374" w="33397">
                  <a:moveTo>
                    <a:pt x="16698" y="1"/>
                  </a:moveTo>
                  <a:cubicBezTo>
                    <a:pt x="7478" y="1"/>
                    <a:pt x="0" y="7479"/>
                    <a:pt x="0" y="16699"/>
                  </a:cubicBezTo>
                  <a:cubicBezTo>
                    <a:pt x="0" y="25896"/>
                    <a:pt x="7478" y="33374"/>
                    <a:pt x="16698" y="33374"/>
                  </a:cubicBezTo>
                  <a:cubicBezTo>
                    <a:pt x="25895" y="33374"/>
                    <a:pt x="33396" y="25896"/>
                    <a:pt x="33396" y="16699"/>
                  </a:cubicBezTo>
                  <a:cubicBezTo>
                    <a:pt x="33396" y="7479"/>
                    <a:pt x="25895" y="1"/>
                    <a:pt x="16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037283" y="3909320"/>
              <a:ext cx="350660" cy="856205"/>
            </a:xfrm>
            <a:custGeom>
              <a:rect b="b" l="l" r="r" t="t"/>
              <a:pathLst>
                <a:path extrusionOk="0" h="27220" w="11148">
                  <a:moveTo>
                    <a:pt x="6921" y="1"/>
                  </a:moveTo>
                  <a:cubicBezTo>
                    <a:pt x="2741" y="3020"/>
                    <a:pt x="0" y="7943"/>
                    <a:pt x="0" y="13517"/>
                  </a:cubicBezTo>
                  <a:cubicBezTo>
                    <a:pt x="0" y="19207"/>
                    <a:pt x="2857" y="24200"/>
                    <a:pt x="7177" y="27219"/>
                  </a:cubicBezTo>
                  <a:cubicBezTo>
                    <a:pt x="9685" y="23712"/>
                    <a:pt x="11148" y="18742"/>
                    <a:pt x="11148" y="13471"/>
                  </a:cubicBezTo>
                  <a:cubicBezTo>
                    <a:pt x="11148" y="8129"/>
                    <a:pt x="9569" y="3391"/>
                    <a:pt x="69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4735651" y="3907873"/>
              <a:ext cx="351415" cy="856897"/>
            </a:xfrm>
            <a:custGeom>
              <a:rect b="b" l="l" r="r" t="t"/>
              <a:pathLst>
                <a:path extrusionOk="0" h="27242" w="11172">
                  <a:moveTo>
                    <a:pt x="4250" y="0"/>
                  </a:moveTo>
                  <a:cubicBezTo>
                    <a:pt x="1580" y="3414"/>
                    <a:pt x="0" y="8129"/>
                    <a:pt x="0" y="13470"/>
                  </a:cubicBezTo>
                  <a:cubicBezTo>
                    <a:pt x="0" y="18765"/>
                    <a:pt x="1487" y="23712"/>
                    <a:pt x="3995" y="27242"/>
                  </a:cubicBezTo>
                  <a:cubicBezTo>
                    <a:pt x="8315" y="24246"/>
                    <a:pt x="11171" y="19230"/>
                    <a:pt x="11171" y="13540"/>
                  </a:cubicBezTo>
                  <a:cubicBezTo>
                    <a:pt x="11171" y="7966"/>
                    <a:pt x="8431" y="3066"/>
                    <a:pt x="425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552299" y="3804858"/>
              <a:ext cx="14627" cy="1046854"/>
            </a:xfrm>
            <a:custGeom>
              <a:rect b="b" l="l" r="r" t="t"/>
              <a:pathLst>
                <a:path extrusionOk="0" h="33281" w="465">
                  <a:moveTo>
                    <a:pt x="0" y="1"/>
                  </a:moveTo>
                  <a:lnTo>
                    <a:pt x="0" y="33281"/>
                  </a:lnTo>
                  <a:lnTo>
                    <a:pt x="465" y="3328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4882484" y="3983837"/>
              <a:ext cx="81846" cy="113993"/>
            </a:xfrm>
            <a:custGeom>
              <a:rect b="b" l="l" r="r" t="t"/>
              <a:pathLst>
                <a:path extrusionOk="0" h="3624" w="2602">
                  <a:moveTo>
                    <a:pt x="651" y="0"/>
                  </a:moveTo>
                  <a:cubicBezTo>
                    <a:pt x="465" y="0"/>
                    <a:pt x="279" y="117"/>
                    <a:pt x="140" y="372"/>
                  </a:cubicBezTo>
                  <a:cubicBezTo>
                    <a:pt x="0" y="767"/>
                    <a:pt x="744" y="1255"/>
                    <a:pt x="1394" y="1998"/>
                  </a:cubicBezTo>
                  <a:cubicBezTo>
                    <a:pt x="1742" y="2462"/>
                    <a:pt x="2021" y="2996"/>
                    <a:pt x="2230" y="3554"/>
                  </a:cubicBezTo>
                  <a:cubicBezTo>
                    <a:pt x="2253" y="3600"/>
                    <a:pt x="2276" y="3623"/>
                    <a:pt x="2346" y="3623"/>
                  </a:cubicBezTo>
                  <a:cubicBezTo>
                    <a:pt x="2439" y="3623"/>
                    <a:pt x="2509" y="3577"/>
                    <a:pt x="2555" y="3484"/>
                  </a:cubicBezTo>
                  <a:cubicBezTo>
                    <a:pt x="2601" y="3159"/>
                    <a:pt x="2601" y="2811"/>
                    <a:pt x="2555" y="2509"/>
                  </a:cubicBezTo>
                  <a:cubicBezTo>
                    <a:pt x="2346" y="1301"/>
                    <a:pt x="1347" y="0"/>
                    <a:pt x="65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881005" y="4038631"/>
              <a:ext cx="54103" cy="72346"/>
            </a:xfrm>
            <a:custGeom>
              <a:rect b="b" l="l" r="r" t="t"/>
              <a:pathLst>
                <a:path extrusionOk="0" h="2300" w="1720">
                  <a:moveTo>
                    <a:pt x="582" y="0"/>
                  </a:moveTo>
                  <a:cubicBezTo>
                    <a:pt x="419" y="0"/>
                    <a:pt x="280" y="93"/>
                    <a:pt x="164" y="302"/>
                  </a:cubicBezTo>
                  <a:cubicBezTo>
                    <a:pt x="1" y="558"/>
                    <a:pt x="535" y="836"/>
                    <a:pt x="930" y="1278"/>
                  </a:cubicBezTo>
                  <a:cubicBezTo>
                    <a:pt x="1162" y="1580"/>
                    <a:pt x="1325" y="1881"/>
                    <a:pt x="1394" y="2230"/>
                  </a:cubicBezTo>
                  <a:cubicBezTo>
                    <a:pt x="1394" y="2276"/>
                    <a:pt x="1441" y="2299"/>
                    <a:pt x="1464" y="2299"/>
                  </a:cubicBezTo>
                  <a:cubicBezTo>
                    <a:pt x="1511" y="2299"/>
                    <a:pt x="1603" y="2230"/>
                    <a:pt x="1627" y="2183"/>
                  </a:cubicBezTo>
                  <a:cubicBezTo>
                    <a:pt x="1696" y="1974"/>
                    <a:pt x="1720" y="1742"/>
                    <a:pt x="1720" y="1533"/>
                  </a:cubicBezTo>
                  <a:cubicBezTo>
                    <a:pt x="1673" y="790"/>
                    <a:pt x="1092" y="0"/>
                    <a:pt x="58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168042" y="3983837"/>
              <a:ext cx="82569" cy="113993"/>
            </a:xfrm>
            <a:custGeom>
              <a:rect b="b" l="l" r="r" t="t"/>
              <a:pathLst>
                <a:path extrusionOk="0" h="3624" w="2625">
                  <a:moveTo>
                    <a:pt x="70" y="2509"/>
                  </a:moveTo>
                  <a:cubicBezTo>
                    <a:pt x="0" y="2811"/>
                    <a:pt x="0" y="3159"/>
                    <a:pt x="70" y="3484"/>
                  </a:cubicBezTo>
                  <a:cubicBezTo>
                    <a:pt x="93" y="3577"/>
                    <a:pt x="186" y="3623"/>
                    <a:pt x="256" y="3623"/>
                  </a:cubicBezTo>
                  <a:cubicBezTo>
                    <a:pt x="326" y="3623"/>
                    <a:pt x="372" y="3600"/>
                    <a:pt x="372" y="3554"/>
                  </a:cubicBezTo>
                  <a:cubicBezTo>
                    <a:pt x="581" y="2996"/>
                    <a:pt x="836" y="2462"/>
                    <a:pt x="1208" y="1998"/>
                  </a:cubicBezTo>
                  <a:cubicBezTo>
                    <a:pt x="1835" y="1255"/>
                    <a:pt x="2625" y="744"/>
                    <a:pt x="2462" y="372"/>
                  </a:cubicBezTo>
                  <a:cubicBezTo>
                    <a:pt x="2346" y="117"/>
                    <a:pt x="2183" y="0"/>
                    <a:pt x="1951" y="0"/>
                  </a:cubicBezTo>
                  <a:cubicBezTo>
                    <a:pt x="1231" y="0"/>
                    <a:pt x="233" y="1301"/>
                    <a:pt x="70" y="2509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197264" y="4038631"/>
              <a:ext cx="54071" cy="72346"/>
            </a:xfrm>
            <a:custGeom>
              <a:rect b="b" l="l" r="r" t="t"/>
              <a:pathLst>
                <a:path extrusionOk="0" h="2300" w="1719">
                  <a:moveTo>
                    <a:pt x="0" y="1533"/>
                  </a:moveTo>
                  <a:cubicBezTo>
                    <a:pt x="0" y="1765"/>
                    <a:pt x="0" y="1974"/>
                    <a:pt x="93" y="2183"/>
                  </a:cubicBezTo>
                  <a:cubicBezTo>
                    <a:pt x="116" y="2230"/>
                    <a:pt x="209" y="2299"/>
                    <a:pt x="256" y="2299"/>
                  </a:cubicBezTo>
                  <a:cubicBezTo>
                    <a:pt x="302" y="2299"/>
                    <a:pt x="325" y="2253"/>
                    <a:pt x="325" y="2230"/>
                  </a:cubicBezTo>
                  <a:cubicBezTo>
                    <a:pt x="418" y="1881"/>
                    <a:pt x="581" y="1580"/>
                    <a:pt x="790" y="1278"/>
                  </a:cubicBezTo>
                  <a:cubicBezTo>
                    <a:pt x="1162" y="813"/>
                    <a:pt x="1719" y="558"/>
                    <a:pt x="1580" y="302"/>
                  </a:cubicBezTo>
                  <a:cubicBezTo>
                    <a:pt x="1463" y="93"/>
                    <a:pt x="1278" y="0"/>
                    <a:pt x="1138" y="0"/>
                  </a:cubicBezTo>
                  <a:cubicBezTo>
                    <a:pt x="604" y="0"/>
                    <a:pt x="24" y="790"/>
                    <a:pt x="0" y="153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193616" y="3922468"/>
              <a:ext cx="746616" cy="770710"/>
            </a:xfrm>
            <a:custGeom>
              <a:rect b="b" l="l" r="r" t="t"/>
              <a:pathLst>
                <a:path extrusionOk="0" h="24502" w="23736">
                  <a:moveTo>
                    <a:pt x="23735" y="12263"/>
                  </a:moveTo>
                  <a:cubicBezTo>
                    <a:pt x="23735" y="19021"/>
                    <a:pt x="18440" y="24502"/>
                    <a:pt x="11868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68" y="1"/>
                  </a:cubicBezTo>
                  <a:cubicBezTo>
                    <a:pt x="18440" y="1"/>
                    <a:pt x="23735" y="5482"/>
                    <a:pt x="23735" y="12263"/>
                  </a:cubicBezTo>
                  <a:close/>
                </a:path>
              </a:pathLst>
            </a:custGeom>
            <a:solidFill>
              <a:srgbClr val="E2BFA1"/>
            </a:solidFill>
            <a:ln cap="flat" cmpd="sng" w="11025">
              <a:solidFill>
                <a:srgbClr val="034444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989063" y="3801932"/>
              <a:ext cx="1105297" cy="1063651"/>
            </a:xfrm>
            <a:custGeom>
              <a:rect b="b" l="l" r="r" t="t"/>
              <a:pathLst>
                <a:path extrusionOk="0" h="33815" w="35139">
                  <a:moveTo>
                    <a:pt x="18231" y="465"/>
                  </a:moveTo>
                  <a:cubicBezTo>
                    <a:pt x="27312" y="465"/>
                    <a:pt x="34674" y="7827"/>
                    <a:pt x="34697" y="16931"/>
                  </a:cubicBezTo>
                  <a:cubicBezTo>
                    <a:pt x="34697" y="23573"/>
                    <a:pt x="30679" y="29588"/>
                    <a:pt x="24525" y="32119"/>
                  </a:cubicBezTo>
                  <a:cubicBezTo>
                    <a:pt x="22505" y="32956"/>
                    <a:pt x="20345" y="33350"/>
                    <a:pt x="18231" y="33350"/>
                  </a:cubicBezTo>
                  <a:cubicBezTo>
                    <a:pt x="13935" y="33350"/>
                    <a:pt x="9731" y="31678"/>
                    <a:pt x="6596" y="28543"/>
                  </a:cubicBezTo>
                  <a:cubicBezTo>
                    <a:pt x="1882" y="23829"/>
                    <a:pt x="465" y="16745"/>
                    <a:pt x="3020" y="10637"/>
                  </a:cubicBezTo>
                  <a:cubicBezTo>
                    <a:pt x="5574" y="4483"/>
                    <a:pt x="11566" y="465"/>
                    <a:pt x="18231" y="465"/>
                  </a:cubicBezTo>
                  <a:close/>
                  <a:moveTo>
                    <a:pt x="18231" y="1"/>
                  </a:moveTo>
                  <a:cubicBezTo>
                    <a:pt x="13819" y="1"/>
                    <a:pt x="9499" y="1719"/>
                    <a:pt x="6271" y="4971"/>
                  </a:cubicBezTo>
                  <a:cubicBezTo>
                    <a:pt x="1417" y="9801"/>
                    <a:pt x="1" y="17047"/>
                    <a:pt x="2625" y="23387"/>
                  </a:cubicBezTo>
                  <a:cubicBezTo>
                    <a:pt x="5226" y="29704"/>
                    <a:pt x="11380" y="33815"/>
                    <a:pt x="18231" y="33815"/>
                  </a:cubicBezTo>
                  <a:cubicBezTo>
                    <a:pt x="27544" y="33815"/>
                    <a:pt x="35138" y="26244"/>
                    <a:pt x="35138" y="16931"/>
                  </a:cubicBezTo>
                  <a:cubicBezTo>
                    <a:pt x="35138" y="10080"/>
                    <a:pt x="31004" y="3926"/>
                    <a:pt x="24688" y="1278"/>
                  </a:cubicBezTo>
                  <a:cubicBezTo>
                    <a:pt x="22621" y="419"/>
                    <a:pt x="20414" y="1"/>
                    <a:pt x="18231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082579" y="4568240"/>
              <a:ext cx="300993" cy="157841"/>
            </a:xfrm>
            <a:custGeom>
              <a:rect b="b" l="l" r="r" t="t"/>
              <a:pathLst>
                <a:path extrusionOk="0" h="5018" w="9569">
                  <a:moveTo>
                    <a:pt x="7966" y="5017"/>
                  </a:moveTo>
                  <a:lnTo>
                    <a:pt x="1579" y="5017"/>
                  </a:lnTo>
                  <a:cubicBezTo>
                    <a:pt x="720" y="5017"/>
                    <a:pt x="0" y="4320"/>
                    <a:pt x="0" y="3438"/>
                  </a:cubicBezTo>
                  <a:lnTo>
                    <a:pt x="0" y="1603"/>
                  </a:lnTo>
                  <a:cubicBezTo>
                    <a:pt x="0" y="721"/>
                    <a:pt x="697" y="1"/>
                    <a:pt x="1579" y="1"/>
                  </a:cubicBezTo>
                  <a:lnTo>
                    <a:pt x="7966" y="1"/>
                  </a:lnTo>
                  <a:cubicBezTo>
                    <a:pt x="8849" y="1"/>
                    <a:pt x="9568" y="697"/>
                    <a:pt x="9568" y="1603"/>
                  </a:cubicBezTo>
                  <a:lnTo>
                    <a:pt x="9568" y="3438"/>
                  </a:lnTo>
                  <a:cubicBezTo>
                    <a:pt x="9568" y="4320"/>
                    <a:pt x="8849" y="5017"/>
                    <a:pt x="7966" y="5017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1025">
              <a:solidFill>
                <a:srgbClr val="1E1E1E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541321" y="4686573"/>
              <a:ext cx="36582" cy="72378"/>
            </a:xfrm>
            <a:custGeom>
              <a:rect b="b" l="l" r="r" t="t"/>
              <a:pathLst>
                <a:path extrusionOk="0" h="2301" w="1163">
                  <a:moveTo>
                    <a:pt x="442" y="1"/>
                  </a:moveTo>
                  <a:cubicBezTo>
                    <a:pt x="349" y="1"/>
                    <a:pt x="280" y="94"/>
                    <a:pt x="280" y="187"/>
                  </a:cubicBezTo>
                  <a:lnTo>
                    <a:pt x="1" y="2138"/>
                  </a:lnTo>
                  <a:cubicBezTo>
                    <a:pt x="1" y="2207"/>
                    <a:pt x="94" y="2300"/>
                    <a:pt x="187" y="2300"/>
                  </a:cubicBezTo>
                  <a:lnTo>
                    <a:pt x="999" y="2300"/>
                  </a:lnTo>
                  <a:cubicBezTo>
                    <a:pt x="1092" y="2300"/>
                    <a:pt x="1162" y="2230"/>
                    <a:pt x="1162" y="2138"/>
                  </a:cubicBezTo>
                  <a:lnTo>
                    <a:pt x="907" y="187"/>
                  </a:lnTo>
                  <a:cubicBezTo>
                    <a:pt x="907" y="94"/>
                    <a:pt x="814" y="1"/>
                    <a:pt x="7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4039070" y="3821231"/>
              <a:ext cx="767785" cy="1049056"/>
            </a:xfrm>
            <a:custGeom>
              <a:rect b="b" l="l" r="r" t="t"/>
              <a:pathLst>
                <a:path extrusionOk="0" h="33351" w="24409">
                  <a:moveTo>
                    <a:pt x="16675" y="1"/>
                  </a:moveTo>
                  <a:cubicBezTo>
                    <a:pt x="7455" y="1"/>
                    <a:pt x="1" y="7456"/>
                    <a:pt x="1" y="16699"/>
                  </a:cubicBezTo>
                  <a:cubicBezTo>
                    <a:pt x="1" y="25895"/>
                    <a:pt x="7455" y="33350"/>
                    <a:pt x="16675" y="33350"/>
                  </a:cubicBezTo>
                  <a:cubicBezTo>
                    <a:pt x="19462" y="33350"/>
                    <a:pt x="22086" y="32654"/>
                    <a:pt x="24409" y="31469"/>
                  </a:cubicBezTo>
                  <a:cubicBezTo>
                    <a:pt x="19067" y="28706"/>
                    <a:pt x="15444" y="23132"/>
                    <a:pt x="15444" y="16699"/>
                  </a:cubicBezTo>
                  <a:cubicBezTo>
                    <a:pt x="15444" y="10242"/>
                    <a:pt x="19067" y="4669"/>
                    <a:pt x="24409" y="1882"/>
                  </a:cubicBezTo>
                  <a:cubicBezTo>
                    <a:pt x="22110" y="697"/>
                    <a:pt x="19462" y="1"/>
                    <a:pt x="16675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4224284" y="3942914"/>
              <a:ext cx="31" cy="208232"/>
            </a:xfrm>
            <a:custGeom>
              <a:rect b="b" l="l" r="r" t="t"/>
              <a:pathLst>
                <a:path extrusionOk="0" fill="none" h="6620" w="1">
                  <a:moveTo>
                    <a:pt x="1" y="1"/>
                  </a:moveTo>
                  <a:lnTo>
                    <a:pt x="1" y="6620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4280526" y="3942914"/>
              <a:ext cx="31" cy="276898"/>
            </a:xfrm>
            <a:custGeom>
              <a:rect b="b" l="l" r="r" t="t"/>
              <a:pathLst>
                <a:path extrusionOk="0" fill="none" h="8803" w="1">
                  <a:moveTo>
                    <a:pt x="1" y="1"/>
                  </a:moveTo>
                  <a:lnTo>
                    <a:pt x="1" y="8803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336045" y="3942914"/>
              <a:ext cx="31" cy="390860"/>
            </a:xfrm>
            <a:custGeom>
              <a:rect b="b" l="l" r="r" t="t"/>
              <a:pathLst>
                <a:path extrusionOk="0" fill="none" h="12426" w="1">
                  <a:moveTo>
                    <a:pt x="1" y="1"/>
                  </a:moveTo>
                  <a:lnTo>
                    <a:pt x="1" y="12426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391563" y="3942914"/>
              <a:ext cx="31" cy="208232"/>
            </a:xfrm>
            <a:custGeom>
              <a:rect b="b" l="l" r="r" t="t"/>
              <a:pathLst>
                <a:path extrusionOk="0" fill="none" h="6620" w="1">
                  <a:moveTo>
                    <a:pt x="1" y="1"/>
                  </a:moveTo>
                  <a:lnTo>
                    <a:pt x="1" y="6620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444911" y="4279703"/>
              <a:ext cx="67219" cy="67219"/>
            </a:xfrm>
            <a:custGeom>
              <a:rect b="b" l="l" r="r" t="t"/>
              <a:pathLst>
                <a:path extrusionOk="0" h="2137" w="2137">
                  <a:moveTo>
                    <a:pt x="1069" y="0"/>
                  </a:moveTo>
                  <a:cubicBezTo>
                    <a:pt x="465" y="0"/>
                    <a:pt x="0" y="488"/>
                    <a:pt x="0" y="1068"/>
                  </a:cubicBezTo>
                  <a:cubicBezTo>
                    <a:pt x="0" y="1672"/>
                    <a:pt x="465" y="2137"/>
                    <a:pt x="1069" y="2137"/>
                  </a:cubicBezTo>
                  <a:cubicBezTo>
                    <a:pt x="1672" y="2137"/>
                    <a:pt x="2137" y="1672"/>
                    <a:pt x="2137" y="1068"/>
                  </a:cubicBezTo>
                  <a:cubicBezTo>
                    <a:pt x="2137" y="488"/>
                    <a:pt x="1672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618040" y="4279703"/>
              <a:ext cx="67974" cy="67219"/>
            </a:xfrm>
            <a:custGeom>
              <a:rect b="b" l="l" r="r" t="t"/>
              <a:pathLst>
                <a:path extrusionOk="0" h="2137" w="2161">
                  <a:moveTo>
                    <a:pt x="1092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92" y="2137"/>
                  </a:cubicBezTo>
                  <a:cubicBezTo>
                    <a:pt x="1672" y="2137"/>
                    <a:pt x="2160" y="1672"/>
                    <a:pt x="2160" y="1068"/>
                  </a:cubicBezTo>
                  <a:cubicBezTo>
                    <a:pt x="2160" y="488"/>
                    <a:pt x="1672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412040" y="4216856"/>
              <a:ext cx="132960" cy="21956"/>
            </a:xfrm>
            <a:custGeom>
              <a:rect b="b" l="l" r="r" t="t"/>
              <a:pathLst>
                <a:path extrusionOk="0" h="698" w="4227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88" y="698"/>
                    <a:pt x="4227" y="558"/>
                    <a:pt x="4227" y="349"/>
                  </a:cubicBezTo>
                  <a:cubicBezTo>
                    <a:pt x="4227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585169" y="4216856"/>
              <a:ext cx="133715" cy="21956"/>
            </a:xfrm>
            <a:custGeom>
              <a:rect b="b" l="l" r="r" t="t"/>
              <a:pathLst>
                <a:path extrusionOk="0" h="698" w="4251">
                  <a:moveTo>
                    <a:pt x="349" y="1"/>
                  </a:moveTo>
                  <a:cubicBezTo>
                    <a:pt x="163" y="1"/>
                    <a:pt x="0" y="140"/>
                    <a:pt x="0" y="349"/>
                  </a:cubicBezTo>
                  <a:cubicBezTo>
                    <a:pt x="0" y="558"/>
                    <a:pt x="163" y="698"/>
                    <a:pt x="349" y="698"/>
                  </a:cubicBezTo>
                  <a:lnTo>
                    <a:pt x="3902" y="698"/>
                  </a:lnTo>
                  <a:cubicBezTo>
                    <a:pt x="4111" y="698"/>
                    <a:pt x="4250" y="558"/>
                    <a:pt x="4250" y="349"/>
                  </a:cubicBezTo>
                  <a:cubicBezTo>
                    <a:pt x="4250" y="140"/>
                    <a:pt x="4111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544970" y="4378314"/>
              <a:ext cx="51177" cy="21956"/>
            </a:xfrm>
            <a:custGeom>
              <a:rect b="b" l="l" r="r" t="t"/>
              <a:pathLst>
                <a:path extrusionOk="0" h="698" w="1627">
                  <a:moveTo>
                    <a:pt x="349" y="0"/>
                  </a:moveTo>
                  <a:cubicBezTo>
                    <a:pt x="164" y="0"/>
                    <a:pt x="1" y="140"/>
                    <a:pt x="1" y="349"/>
                  </a:cubicBezTo>
                  <a:cubicBezTo>
                    <a:pt x="1" y="558"/>
                    <a:pt x="164" y="697"/>
                    <a:pt x="349" y="697"/>
                  </a:cubicBezTo>
                  <a:lnTo>
                    <a:pt x="1278" y="697"/>
                  </a:lnTo>
                  <a:cubicBezTo>
                    <a:pt x="1487" y="697"/>
                    <a:pt x="1627" y="558"/>
                    <a:pt x="1627" y="349"/>
                  </a:cubicBezTo>
                  <a:cubicBezTo>
                    <a:pt x="1627" y="140"/>
                    <a:pt x="1487" y="0"/>
                    <a:pt x="1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256432" y="4330817"/>
              <a:ext cx="138842" cy="113269"/>
            </a:xfrm>
            <a:custGeom>
              <a:rect b="b" l="l" r="r" t="t"/>
              <a:pathLst>
                <a:path extrusionOk="0" h="3601" w="4414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745874" y="4330817"/>
              <a:ext cx="138842" cy="113269"/>
            </a:xfrm>
            <a:custGeom>
              <a:rect b="b" l="l" r="r" t="t"/>
              <a:pathLst>
                <a:path extrusionOk="0" h="3601" w="4414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 txBox="1"/>
            <p:nvPr/>
          </p:nvSpPr>
          <p:spPr>
            <a:xfrm>
              <a:off x="4020362" y="4568975"/>
              <a:ext cx="419700" cy="1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Audiowide"/>
                  <a:ea typeface="Audiowide"/>
                  <a:cs typeface="Audiowide"/>
                  <a:sym typeface="Audiowide"/>
                </a:rPr>
                <a:t>002</a:t>
              </a:r>
              <a:endParaRPr sz="700"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sp>
        <p:nvSpPr>
          <p:cNvPr id="471" name="Google Shape;471;p30"/>
          <p:cNvSpPr txBox="1"/>
          <p:nvPr/>
        </p:nvSpPr>
        <p:spPr>
          <a:xfrm>
            <a:off x="5773563" y="4518600"/>
            <a:ext cx="4197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udiowide"/>
                <a:ea typeface="Audiowide"/>
                <a:cs typeface="Audiowide"/>
                <a:sym typeface="Audiowide"/>
              </a:rPr>
              <a:t>003</a:t>
            </a:r>
            <a:endParaRPr sz="7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72" name="Google Shape;472;p30"/>
          <p:cNvSpPr txBox="1"/>
          <p:nvPr/>
        </p:nvSpPr>
        <p:spPr>
          <a:xfrm>
            <a:off x="652925" y="1305875"/>
            <a:ext cx="78885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GitHub - для совместной работы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Библиотеки: pygame, sys, pytmx.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Tiled - создание карт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Сайте Piskel - sprites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PyCharm - написание кода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Классы: Hero, Enemy, Buttun, Game, Labyrint и др.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"/>
          <p:cNvSpPr txBox="1"/>
          <p:nvPr>
            <p:ph idx="1" type="subTitle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 txBox="1"/>
          <p:nvPr>
            <p:ph idx="2" type="title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"/>
          <p:cNvSpPr txBox="1"/>
          <p:nvPr>
            <p:ph idx="3" type="subTitle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 txBox="1"/>
          <p:nvPr>
            <p:ph idx="4" type="title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 txBox="1"/>
          <p:nvPr>
            <p:ph idx="5" type="subTitle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813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2"/>
          <p:cNvSpPr txBox="1"/>
          <p:nvPr>
            <p:ph idx="1" type="subTitle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2"/>
          <p:cNvSpPr txBox="1"/>
          <p:nvPr>
            <p:ph idx="2" type="title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2"/>
          <p:cNvSpPr txBox="1"/>
          <p:nvPr>
            <p:ph idx="3" type="subTitle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2"/>
          <p:cNvSpPr txBox="1"/>
          <p:nvPr>
            <p:ph idx="4" type="title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"/>
          <p:cNvSpPr txBox="1"/>
          <p:nvPr>
            <p:ph idx="5" type="subTitle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5" y="1"/>
            <a:ext cx="9027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