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1E3B7E-B518-4FB3-9B4A-76A6D0C4C38B}">
  <a:tblStyle styleId="{1A1E3B7E-B518-4FB3-9B4A-76A6D0C4C3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MS SQL Server</a:t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4"/>
          <p:cNvGraphicFramePr/>
          <p:nvPr/>
        </p:nvGraphicFramePr>
        <p:xfrm>
          <a:off x="250825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{1A1E3B7E-B518-4FB3-9B4A-76A6D0C4C38B}</a:tableStyleId>
              </a:tblPr>
              <a:tblGrid>
                <a:gridCol w="4446575"/>
                <a:gridCol w="4446575"/>
              </a:tblGrid>
              <a:tr h="29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33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 клиентской машине выполняются процессы, которые отвечают за составление запросов и представление полученных данных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33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 сервере выполняются процессы, которые обрабатывают запросы и отвечают на них.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8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33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Одним из главных преимуществ архитектуры клиент-сервер является то, что клиенту после его запроса к серверу баз данных возвращается </a:t>
                      </a:r>
                      <a:r>
                        <a:rPr b="0" i="0" lang="en-US" sz="2800" u="sng" cap="none" strike="noStrik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только результат выполнения этого запроса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Распределенные (корпоративные) системы управления базами данных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1290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628775"/>
            <a:ext cx="4779962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0" y="55673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948487" y="2420937"/>
            <a:ext cx="136842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каждая машина одновременно является и клиентом и сервером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Microsoft SQL Server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- это корпоративная реляционная СУБД, построенная </a:t>
            </a:r>
            <a:r>
              <a:rPr b="0" i="1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 клиент-серверной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архитектуре 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(в отличие от файл-серверных  СУБД Microsoft Access, dBASE, FoxPro, Paradox) и предназначенная для работы только в операционных системах Windows.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Внедрение системы управления базами данных SQL Server</a:t>
            </a: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имеется необходимость одновременного обращения к базам данных большого количества пользователей;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объем баз данных очень велик и в перспективе будет возрастать еще больше;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требования к защите или целостности данных превышают возможности файлового сервера;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требуется обработка и оптимизация сложных запросов;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недопустима потеря информации, требуется высокая надежность системы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Архитектура SQL Server включает в себя клиентскую часть и серверы баз данных, взаимодействующие друг с другом с помощью сетевых протоколов, даже если клиент и сервер расположены на одном и том же компьютере.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Представление данных и пользовательский интерфейс контролируется клиентским программным обеспечением. Сервер всегда контролирует доступ к данным.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rgbClr val="66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Чтобы начать работу с SQL Server, достаточно запустить службу MSSQLServer. После этого пользователи могут устанавливать соединения с сервером и выполнять любые действия.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Компоненты MS </a:t>
            </a: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SQL Server Query Analyzer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- позволяет работать с серверами баз данных, вводить и выполнять запросы в стандартном графическом интерфейсе.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SQL Server Enterprise Manager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- осуществляется все администрирование сервера и баз данных 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Enterprise Manager</a:t>
            </a: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1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Пуск/Программы/MS SQL Server / Enterprise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1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подключиться к необходимому экземпляру SQL Server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открыть папку </a:t>
            </a: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Ознакомиться с существующими БД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Системные базы данных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master </a:t>
            </a: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(высокоуровневые данные о сервере - регистрация обращений к серверу, параметры конфигурации базы данных и их отображение на физические устройства);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tempdb </a:t>
            </a: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(временные таблицы 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(шаблон для создания новых баз данных);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демонстрационные базы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Northwind</a:t>
            </a: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Pubs</a:t>
            </a: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Объекты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Tables </a:t>
            </a: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- таблицы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Diagrams</a:t>
            </a: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аналогично схеме данных в Access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представления. Играют ту же роль что и запросы в Access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 хранимые процедуры. Это наборы операторов SQL и операторов управления потоком , которые компилируются и хранятся в БД на сервере. В коде хранимой процедуры можно использовать не  только операции выборки и модификации данных, но и логику ветвления , переменные, вызовы других процедур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Многопользовательские приложения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Файл-серверная архитектура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Таблицы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Представленный конструктор таблиц очень похож на конструктор таблиц Access. Однако имеется и отличие список свойств, подлежащих редактированию.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Column Name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имя столбца (поле)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 Type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тип данных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количество байтов, занимаемое столбцом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Allow Nulls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разрешает сохранять строки с пустыми значениями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Default Values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–значение по умолчанию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значения данного столбца генерируются автоматически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Identity Seed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значение столбца идентификатора для первой строки таблицы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Identity Increment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приращение для последовательных значений столбца идентификатора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Caption</a:t>
            </a:r>
            <a:r>
              <a:rPr b="0" i="0" lang="en-US" sz="1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заголовок, использующийся в формах и отчетах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новой базы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68312" y="836612"/>
            <a:ext cx="8229600" cy="381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При создании новой БД создается лишь копия системной базы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Логическое имя (отображается в списке БД SQL Server)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Физическое имя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Создается основной (первичный) файл данных -.mdf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Файл журнала транзакций - .ldf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684212" y="4581525"/>
            <a:ext cx="7200900" cy="187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Транзакция-набор операций с данными, которые либо все завершаются успешно, либо если хотя бы в одной операции произойдет ошибка, все изменения будут отменены.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Журнал транзакций – это рабочая область, в которую SQL Server записывает информацию до и после выполнения каждой транзакции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новой базы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открыть папку </a:t>
            </a: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из контекстно-зависимого (</a:t>
            </a: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к.з.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) меню выполнить команду  </a:t>
            </a:r>
            <a:r>
              <a:rPr b="1" i="1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⇒ New Database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окне свойств (</a:t>
            </a: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) указать свойства БД.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95287" y="404812"/>
            <a:ext cx="8229600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Вкладка General введите Имя (name) – имя БД (например Nata)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Вкладка Data Files (файлы данных)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Автоматически присваивается Nata_date.mdf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Location(место расположения) –изменить на </a:t>
            </a:r>
            <a:r>
              <a:rPr b="0" i="0" lang="en-US" sz="24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Filegrowth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Automaticaly (автоматическое наращивание)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Maximum file size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Вкладка Transaction Log (журнал транзакций)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Автоматически присваивается Nata_log.ldf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Создание схем данных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Column Properties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выводятся все свойства столбцов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Keys 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– выводятся только имена столбцов первичных и внешних ключей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Name Only 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– выводятся только заголовок таблицы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Custom </a:t>
            </a: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– выводятся только избранные свойства таблицы.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Представления 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Бланк запроса представляет гибкое и удобное средство определения результирующего набора записей.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Чтобы прямо в бланке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добавить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в результат запроса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новый столбец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необходимо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Перейти к новой строке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первой колонке выбрать имя столбца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третьей колонке имя таблицы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Подпись столбца (псевдоним Alias) можно ввести в колонке Псевдоним. Он будет использоваться для ссылки на столбец.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создания вычисляемого столбца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необходимо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Ввести имя в столбце Псевдоним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Выражение в столбце Column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Например в столбце Псевдоним можно ввести Стоимость, в столбце Column а “Цена * количество”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Для фильтрации данных (инструкция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) введите условие в колонке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. Бланк запроса позволяет задать для одного столбца несколько условий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Для предложения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выберите тип сортировки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При необходимости сгруппировать данные щелкните правой кнопкой  на панели сетки и включите в контекстном меню опцию </a:t>
            </a:r>
            <a:r>
              <a:rPr b="1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14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 . В этой колонке для каждого столбца из раскрывающего списка выберите выражение, по которому будет выполнятся группировка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Базы данных c файл-серверной архитектурой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клиентское приложение, и СУБД запускаются на ПК.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пользователи обычно подключаются к файловому серверу через локальную сеть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ПК отвечает за работу СУБД, а файловый сервер обеспечивает централизованное хранение данных 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Базы данных c файл-серверной архитектурой</a:t>
            </a:r>
            <a:endParaRPr/>
          </a:p>
        </p:txBody>
      </p:sp>
      <p:pic>
        <p:nvPicPr>
          <p:cNvPr id="52" name="Google Shape;5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205037"/>
            <a:ext cx="76327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Базы данных c файл-серверной архитектурой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Недостаток </a:t>
            </a: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этой системы заключается в том, что вся </a:t>
            </a: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обработка данных</a:t>
            </a: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полностью осуществляется на </a:t>
            </a: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локальном ПК</a:t>
            </a: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Запрос, направляемый файловому серверу, на сервере не обрабатывается.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Файловый сервер возвращает локальному ПК данные, необходимые для выполнения запроса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все задачи, связанные с доступом к данным, выполняются на центральном сервере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вычислительная нагрузка распределена между клиентами и сервером , связанными между собой сетью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обработка данных полностью осуществляется на сервере.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Компьютер-клиент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Под клиентом понимается программное обеспечение, которое с одной стороны взаимодействует с сервером баз данных,  а с другой – с пользователем через графический интерфейс.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Компьютер-клиент или рабочая станция отвечает за пользовательский интерфейс.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На компьютере-клиенте отображается информация для пользователя, и  здесь он вводит данные.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Компьютер-сервер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Сервер отвечает за логику работы программы и проверку целостности данных.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осуществляет управление базой данных.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На сервере хранятся данные, выполняются операции над ними и выборка.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системе клиент-сервер обработка данных полностью осуществляется на сервере.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lin ang="135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484312"/>
            <a:ext cx="6553200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