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4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Adventure 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9795" y="5539740"/>
            <a:ext cx="4884420" cy="1096010"/>
          </a:xfrm>
        </p:spPr>
        <p:txBody>
          <a:bodyPr/>
          <a:lstStyle/>
          <a:p>
            <a:r>
              <a:rPr lang="ru-RU" altLang="en-US" sz="1800" b="1">
                <a:latin typeface="Times New Roman" panose="02020603050405020304" charset="0"/>
                <a:cs typeface="Times New Roman" panose="02020603050405020304" charset="0"/>
              </a:rPr>
              <a:t>Автор</a:t>
            </a:r>
            <a:r>
              <a:rPr lang="ru-RU" altLang="en-US" sz="1800">
                <a:latin typeface="Times New Roman" panose="02020603050405020304" charset="0"/>
                <a:cs typeface="Times New Roman" panose="02020603050405020304" charset="0"/>
              </a:rPr>
              <a:t>: Анастасия Хацкевич(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Anastasiia1267</a:t>
            </a:r>
            <a:r>
              <a:rPr lang="ru-RU" altLang="en-US" sz="1800">
                <a:latin typeface="Times New Roman" panose="02020603050405020304" charset="0"/>
                <a:cs typeface="Times New Roman" panose="0202060305040502030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241300"/>
            <a:ext cx="11492230" cy="3811270"/>
          </a:xfrm>
        </p:spPr>
        <p:txBody>
          <a:bodyPr/>
          <a:lstStyle/>
          <a:p>
            <a:pPr marL="0" indent="0" algn="ctr">
              <a:buNone/>
            </a:pPr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Описание</a:t>
            </a:r>
          </a:p>
          <a:p>
            <a:pPr marL="0" indent="0" algn="ctr">
              <a:buNone/>
            </a:pP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Adventure Time – это 2D компьютерная игра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, не имеющая конца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. В данной игре игрок управляет прыгающим фином из мультсериала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, используя пробел или правую кномку мыши. Главный герой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должен перепрыгивать через преграды в виде труб.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Фин имеет 3 жизни. Если он наткнётся на трубы или границы экрана </a:t>
            </a:r>
            <a:r>
              <a:rPr lang="ru-RU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то, главный герой будет терять жизни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В случае если они у него не останутся, игрок перейдёт в финальное окно, из которого он сможет начать новую игру или вовсе выйти из неё. Во время игры у вас будут насчитываться очки, что означает сколько главный герой прожил, эти очки можно видеть на протяжении всей игры и результат выведется в финальное окно после смерти. 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/>
              <a:t> </a:t>
            </a:r>
            <a:endParaRPr lang="ru-RU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655"/>
            <a:ext cx="10515600" cy="668655"/>
          </a:xfrm>
        </p:spPr>
        <p:txBody>
          <a:bodyPr/>
          <a:lstStyle/>
          <a:p>
            <a:pPr algn="ctr"/>
            <a:r>
              <a:rPr lang="ru-RU" altLang="en-US" sz="2800" b="1">
                <a:latin typeface="Times New Roman" panose="02020603050405020304" charset="0"/>
                <a:cs typeface="Times New Roman" panose="02020603050405020304" charset="0"/>
              </a:rPr>
              <a:t>Диаграмма классов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1610" y="791845"/>
            <a:ext cx="3695700" cy="5935345"/>
          </a:xfrm>
        </p:spPr>
        <p:txBody>
          <a:bodyPr/>
          <a:lstStyle/>
          <a:p>
            <a:pPr marL="0" indent="0" algn="ctr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Game:</a:t>
            </a:r>
          </a:p>
          <a:p>
            <a:pPr algn="ctr"/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130" y="955675"/>
            <a:ext cx="7805420" cy="57715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Sprite:</a:t>
            </a:r>
          </a:p>
          <a:p>
            <a:pPr marL="0" indent="0" algn="ctr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ru-RU" b="1">
                <a:latin typeface="Times New Roman" panose="02020603050405020304" charset="0"/>
                <a:cs typeface="Times New Roman" panose="02020603050405020304" charset="0"/>
              </a:rPr>
              <a:t>Классы</a:t>
            </a:r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  <a:p>
            <a:pPr marL="0" indent="0">
              <a:buNone/>
            </a:pPr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5" name="Rectangles 4"/>
          <p:cNvSpPr/>
          <p:nvPr/>
        </p:nvSpPr>
        <p:spPr>
          <a:xfrm>
            <a:off x="4752340" y="2570480"/>
            <a:ext cx="1805305" cy="6965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Player</a:t>
            </a:r>
            <a:r>
              <a:rPr lang="ru-RU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(главный герой)</a:t>
            </a:r>
          </a:p>
        </p:txBody>
      </p:sp>
      <p:sp>
        <p:nvSpPr>
          <p:cNvPr id="6" name="Rectangles 5"/>
          <p:cNvSpPr/>
          <p:nvPr/>
        </p:nvSpPr>
        <p:spPr>
          <a:xfrm>
            <a:off x="9620250" y="2571115"/>
            <a:ext cx="2038985" cy="6959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Pipes</a:t>
            </a:r>
            <a:r>
              <a:rPr lang="ru-RU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(припятсвия(трубы))</a:t>
            </a:r>
          </a:p>
        </p:txBody>
      </p:sp>
      <p:sp>
        <p:nvSpPr>
          <p:cNvPr id="7" name="Rectangles 6"/>
          <p:cNvSpPr/>
          <p:nvPr/>
        </p:nvSpPr>
        <p:spPr>
          <a:xfrm>
            <a:off x="3865946" y="3693696"/>
            <a:ext cx="4147085" cy="3164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buFont typeface="Arial" panose="020B0604020202020204" pitchFamily="34" charset="0"/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Методы:</a:t>
            </a:r>
            <a:endParaRPr lang="ru-RU" altLang="ru-RU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__init__</a:t>
            </a:r>
            <a:r>
              <a:rPr lang="ru-RU" altLang="ru-RU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(обозначение основных переменных и констант для работы с персонажем)</a:t>
            </a:r>
            <a:endParaRPr lang="ru-RU" altLang="ru-RU" sz="1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</a:t>
            </a: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ru-RU" altLang="ru-RU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движение игрока)</a:t>
            </a:r>
            <a:endParaRPr lang="ru-RU" altLang="ru-RU" sz="1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fall</a:t>
            </a:r>
            <a:r>
              <a:rPr lang="ru-RU" altLang="ru-RU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(в случае столкновения с трубами или границами экрана)</a:t>
            </a:r>
            <a:endParaRPr lang="ru-RU" altLang="ru-RU" sz="1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update</a:t>
            </a:r>
            <a:r>
              <a:rPr lang="ru-RU" altLang="ru-RU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(загрузка главного персонажа, а так же его возвращение в начальную позицию после столкновения)</a:t>
            </a:r>
            <a:endParaRPr lang="ru-RU" altLang="ru-RU" sz="1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loss_Of_Life</a:t>
            </a:r>
            <a:r>
              <a:rPr lang="ru-RU" altLang="ru-RU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(в случае столкновения с трубами или границами экрана уменьшение жизней)</a:t>
            </a:r>
          </a:p>
        </p:txBody>
      </p:sp>
      <p:sp>
        <p:nvSpPr>
          <p:cNvPr id="8" name="Rectangles 7"/>
          <p:cNvSpPr/>
          <p:nvPr/>
        </p:nvSpPr>
        <p:spPr>
          <a:xfrm>
            <a:off x="9056370" y="3848100"/>
            <a:ext cx="3166110" cy="1566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>
              <a:buFont typeface="Arial" panose="020B0604020202020204" pitchFamily="34" charset="0"/>
              <a:buNone/>
            </a:pPr>
            <a:r>
              <a:rPr lang="ru-RU" altLang="ru-RU" b="1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Методы:</a:t>
            </a:r>
            <a:endParaRPr lang="ru-RU" altLang="ru-RU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_init__</a:t>
            </a:r>
            <a:r>
              <a:rPr lang="ru-RU" altLang="ru-RU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(обозначение основных переменных и констант для работы с трубами. а так же </a:t>
            </a:r>
            <a:r>
              <a:rPr lang="ru-RU" altLang="ru-RU" sz="1600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отрисовка</a:t>
            </a:r>
            <a:r>
              <a:rPr lang="ru-RU" altLang="ru-RU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труб)</a:t>
            </a:r>
            <a:endParaRPr lang="ru-RU" altLang="ru-RU" sz="1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ru-RU" sz="16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update</a:t>
            </a:r>
            <a:r>
              <a:rPr lang="ru-RU" altLang="ru-RU" sz="16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ru-RU" altLang="ru-RU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движение труб)</a:t>
            </a:r>
          </a:p>
        </p:txBody>
      </p:sp>
      <p:sp>
        <p:nvSpPr>
          <p:cNvPr id="9" name="Rectangles 8"/>
          <p:cNvSpPr/>
          <p:nvPr/>
        </p:nvSpPr>
        <p:spPr>
          <a:xfrm>
            <a:off x="181610" y="1815465"/>
            <a:ext cx="4012565" cy="1780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Функции:</a:t>
            </a:r>
            <a:endParaRPr lang="ru-RU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load_image</a:t>
            </a:r>
            <a:r>
              <a:rPr lang="ru-RU" altLang="en-US" sz="16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(загрузка изображений)</a:t>
            </a:r>
            <a:endParaRPr lang="ru-RU" altLang="en-US" sz="16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start_menu</a:t>
            </a:r>
            <a:r>
              <a:rPr lang="ru-RU" altLang="en-US" sz="1600" dirty="0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(запуск меню)</a:t>
            </a:r>
            <a:endParaRPr lang="ru-RU" altLang="en-US" sz="1600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start_game</a:t>
            </a:r>
            <a:r>
              <a:rPr lang="ru-RU" altLang="en-US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(начало игры)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game_over</a:t>
            </a:r>
            <a:r>
              <a:rPr lang="ru-RU" altLang="en-US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(финальное окно)</a:t>
            </a:r>
            <a:endParaRPr lang="ru-RU" altLang="en-US" sz="1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altLang="en-US" sz="1600" b="1" dirty="0" err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terminate</a:t>
            </a:r>
            <a:r>
              <a:rPr lang="ru-RU" altLang="en-US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(выход из игры)</a:t>
            </a:r>
            <a:endParaRPr lang="ru-RU" altLang="en-US" sz="1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ru-RU" altLang="en-US" sz="16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83410" y="1234440"/>
            <a:ext cx="9525" cy="581025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34526" y="3267075"/>
            <a:ext cx="2041" cy="354430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634980" y="3267075"/>
            <a:ext cx="9525" cy="581025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3"/>
          </p:cNvCxnSpPr>
          <p:nvPr/>
        </p:nvCxnSpPr>
        <p:spPr>
          <a:xfrm flipH="1">
            <a:off x="6557645" y="2394585"/>
            <a:ext cx="1489075" cy="524510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98460" y="2385060"/>
            <a:ext cx="1640840" cy="534035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113395" y="1370330"/>
            <a:ext cx="10795" cy="701675"/>
          </a:xfrm>
          <a:prstGeom prst="straightConnector1">
            <a:avLst/>
          </a:prstGeom>
          <a:ln w="412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5645785" cy="33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Рисунок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79260" y="0"/>
            <a:ext cx="5412740" cy="33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Рисунок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450590" y="3385820"/>
            <a:ext cx="5483860" cy="331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>
                <a:latin typeface="Times New Roman" panose="02020603050405020304" charset="0"/>
                <a:cs typeface="Times New Roman" panose="02020603050405020304" charset="0"/>
              </a:rPr>
              <a:t>Итоги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57105" cy="4351655"/>
          </a:xfrm>
        </p:spPr>
        <p:txBody>
          <a:bodyPr/>
          <a:lstStyle/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Итогами работы стала игра, в которую может поиграть каждый желающий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257</Words>
  <Application>Microsoft Office PowerPoint</Application>
  <PresentationFormat>Произвольный</PresentationFormat>
  <Paragraphs>31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Adventure Time</vt:lpstr>
      <vt:lpstr>Слайд 2</vt:lpstr>
      <vt:lpstr>Диаграмма классов</vt:lpstr>
      <vt:lpstr>Слайд 4</vt:lpstr>
      <vt:lpstr>Итоги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Time</dc:title>
  <dc:creator>Опер</dc:creator>
  <cp:lastModifiedBy>Alexander</cp:lastModifiedBy>
  <cp:revision>2</cp:revision>
  <dcterms:created xsi:type="dcterms:W3CDTF">2022-01-29T15:18:50Z</dcterms:created>
  <dcterms:modified xsi:type="dcterms:W3CDTF">2022-01-30T15:54:47Z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7414925DB2B843EBAD02D8BD06B33B29</vt:lpwstr>
  </property>
  <property fmtid="{D5CDD505-2E9C-101B-9397-08002B2CF9AE}" pid="3" name="KSOProductBuildVer">
    <vt:lpwstr>1033-11.2.0.10463</vt:lpwstr>
  </property>
</Properties>
</file>