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777dfa7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777dfa7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777dfa79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777dfa7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893325" y="1895800"/>
            <a:ext cx="51753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lang="uk" sz="2800"/>
              <a:t>Веб-додаток планування домашнього бюджету</a:t>
            </a:r>
            <a:endParaRPr b="1" sz="2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95950" y="3287950"/>
            <a:ext cx="52044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557"/>
              <a:buNone/>
            </a:pPr>
            <a:r>
              <a:rPr lang="uk" sz="2385"/>
              <a:t>Виконала: Кузнецова Анастасія Вячеславівна</a:t>
            </a:r>
            <a:endParaRPr sz="238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557"/>
              <a:buNone/>
            </a:pPr>
            <a:r>
              <a:rPr lang="uk" sz="2385"/>
              <a:t>Група: ПЗПІпз-23-1</a:t>
            </a:r>
            <a:endParaRPr sz="2385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557"/>
              <a:buNone/>
            </a:pPr>
            <a:r>
              <a:rPr lang="uk" sz="2385"/>
              <a:t>Керівник:   </a:t>
            </a:r>
            <a:r>
              <a:rPr lang="uk" sz="2385"/>
              <a:t>ст.викл. кафедри ПІ Катерина Зибіна</a:t>
            </a:r>
            <a:endParaRPr sz="2385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__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399725"/>
            <a:ext cx="8520600" cy="6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800"/>
              <a:t>Приклад реалізації (</a:t>
            </a:r>
            <a:r>
              <a:rPr lang="uk" sz="2900"/>
              <a:t>Отримання даних витрати з бази (GET-запит))</a:t>
            </a:r>
            <a:endParaRPr sz="2900"/>
          </a:p>
        </p:txBody>
      </p:sp>
      <p:pic>
        <p:nvPicPr>
          <p:cNvPr id="139" name="Google Shape;139;p22" title="image_2025-06-21_22-30-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925"/>
            <a:ext cx="4717625" cy="31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5532650" y="2110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latin typeface="Economica"/>
                <a:ea typeface="Economica"/>
                <a:cs typeface="Economica"/>
                <a:sym typeface="Economica"/>
              </a:rPr>
              <a:t>Повертається JSON-об’єкт з типом "expense", сумою, датою, описом та ідентифікатором користувача.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8604049" y="46063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Тестування</a:t>
            </a:r>
            <a:endParaRPr sz="2900"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8688203" y="4606350"/>
            <a:ext cx="37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100" y="687680"/>
            <a:ext cx="3167145" cy="4151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4796400" y="1193138"/>
            <a:ext cx="3578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1.1 Перегляд профілю:</a:t>
            </a:r>
            <a: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перевірка відображення актуальної інформації.</a:t>
            </a:r>
            <a:b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1.2 Редагування профілю:</a:t>
            </a:r>
            <a: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перевірка успішного збереження змін.</a:t>
            </a:r>
            <a:b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1.3 Редагування з невалідними даними:</a:t>
            </a:r>
            <a: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перевірка валідації форм.</a:t>
            </a:r>
            <a:b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1.4 Видалення користувача:</a:t>
            </a:r>
            <a:r>
              <a:rPr lang="uk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перевірка підтвердження та перенаправлення після видалення.</a:t>
            </a:r>
            <a:endParaRPr sz="1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Підсумки </a:t>
            </a:r>
            <a:endParaRPr sz="29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uk">
                <a:latin typeface="Economica"/>
                <a:ea typeface="Economica"/>
                <a:cs typeface="Economica"/>
                <a:sym typeface="Economica"/>
              </a:rPr>
              <a:t>Створено веб-застосунок</a:t>
            </a: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для обліку доходів і витрат з використанням JavaScript, React, JSON Rest API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uk">
                <a:latin typeface="Economica"/>
                <a:ea typeface="Economica"/>
                <a:cs typeface="Economica"/>
                <a:sym typeface="Economica"/>
              </a:rPr>
              <a:t>Функції:</a:t>
            </a: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персоналізовані категорії, генерація звітів, графіки, збереження даних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uk">
                <a:latin typeface="Economica"/>
                <a:ea typeface="Economica"/>
                <a:cs typeface="Economica"/>
                <a:sym typeface="Economica"/>
              </a:rPr>
              <a:t>Переваги:</a:t>
            </a: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простота, кросплатформеність, адаптивність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uk">
                <a:latin typeface="Economica"/>
                <a:ea typeface="Economica"/>
                <a:cs typeface="Economica"/>
                <a:sym typeface="Economica"/>
              </a:rPr>
              <a:t>Сфери застосування:</a:t>
            </a: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особисте користування, навчання фінансової грамотності, малий бізнес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uk">
                <a:latin typeface="Economica"/>
                <a:ea typeface="Economica"/>
                <a:cs typeface="Economica"/>
                <a:sym typeface="Economica"/>
              </a:rPr>
              <a:t>Перспективи:</a:t>
            </a:r>
            <a:r>
              <a:rPr lang="uk">
                <a:latin typeface="Economica"/>
                <a:ea typeface="Economica"/>
                <a:cs typeface="Economica"/>
                <a:sym typeface="Economica"/>
              </a:rPr>
              <a:t> мобільна версія, інтеграція з банками, розширення функцій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8604049" y="46063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Мета роботи:</a:t>
            </a:r>
            <a:endParaRPr sz="29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589025"/>
            <a:ext cx="8520600" cy="3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Створити персоналізований веб-застосунок для планування домашнього бюджету, що дозволяє: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-330993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вести облік доходів і витрат;</a:t>
            </a:r>
            <a:br>
              <a:rPr lang="uk" sz="6450">
                <a:latin typeface="Economica"/>
                <a:ea typeface="Economica"/>
                <a:cs typeface="Economica"/>
                <a:sym typeface="Economica"/>
              </a:rPr>
            </a:b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-3309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створювати фінансові категорії;</a:t>
            </a:r>
            <a:br>
              <a:rPr lang="uk" sz="6450">
                <a:latin typeface="Economica"/>
                <a:ea typeface="Economica"/>
                <a:cs typeface="Economica"/>
                <a:sym typeface="Economica"/>
              </a:rPr>
            </a:b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-3309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формувати звіти та візуалізувати дані.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Для реалізації використано JavaScript (бібліотека React), JSON Rest API для обміну даних та сучасні веб-технології для зручного інтерфейсу.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uk" sz="6450" u="sng">
                <a:latin typeface="Economica"/>
                <a:ea typeface="Economica"/>
                <a:cs typeface="Economica"/>
                <a:sym typeface="Economica"/>
              </a:rPr>
              <a:t>Актуальність роботи</a:t>
            </a: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 полягає у потребі ефективного управління особистими фінансами в умовах економічної нестабільності.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Фінансова грамотність допомагає уникати криз, підвищувати якість життя та розвивати підприємницькі навички.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uk" sz="6450">
                <a:latin typeface="Economica"/>
                <a:ea typeface="Economica"/>
                <a:cs typeface="Economica"/>
                <a:sym typeface="Economica"/>
              </a:rPr>
              <a:t>Розробка простого, доступного та персоналізованого веб-застосунку сприяє підвищенню фінансової культури та цифрової адаптації населення.</a:t>
            </a:r>
            <a:endParaRPr sz="645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Аналіз проблеми та аналіз існуючих рішень </a:t>
            </a:r>
            <a:endParaRPr sz="29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706425"/>
            <a:ext cx="85206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Суть проблеми:</a:t>
            </a:r>
            <a:endParaRPr b="1"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235"/>
              <a:buNone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Планування домашнього бюджету — ключовий елемент фінансової грамотності. Користувачі потребують простих, зручних і гнучких інструментів для обліку доходів та витрат.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4235"/>
              <a:buNone/>
            </a:pPr>
            <a:r>
              <a:t/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Досліджені конкуренти:</a:t>
            </a:r>
            <a:endParaRPr b="1"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Mint</a:t>
            </a: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 – складний інтерфейс, орієнтований на США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YNAB</a:t>
            </a: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 – платна модель, не підтримує українську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HomeBank, Money Manager EX</a:t>
            </a: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 – десктопні, неадаптовані до мобільних платформ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Виявлені проблеми існуючих рішень:</a:t>
            </a:r>
            <a:endParaRPr b="1"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складність використання для новачків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обмежений функціонал у безкоштовних версіях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залежність від інтернету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відсутність локалізації</a:t>
            </a:r>
            <a:br>
              <a:rPr lang="uk" sz="5257">
                <a:latin typeface="Economica"/>
                <a:ea typeface="Economica"/>
                <a:cs typeface="Economica"/>
                <a:sym typeface="Economica"/>
              </a:rPr>
            </a:b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складна установка на різних ОС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5257">
                <a:latin typeface="Economica"/>
                <a:ea typeface="Economica"/>
                <a:cs typeface="Economica"/>
                <a:sym typeface="Economica"/>
              </a:rPr>
              <a:t>Доцільність розробки власного застосунку:</a:t>
            </a:r>
            <a:endParaRPr b="1"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інтуїтивний інтерфейс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підтримка української мови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автономний режим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простота використання</a:t>
            </a:r>
            <a:endParaRPr sz="5257">
              <a:latin typeface="Economica"/>
              <a:ea typeface="Economica"/>
              <a:cs typeface="Economica"/>
              <a:sym typeface="Economica"/>
            </a:endParaRPr>
          </a:p>
          <a:p>
            <a:pPr indent="-31206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5257">
                <a:latin typeface="Economica"/>
                <a:ea typeface="Economica"/>
                <a:cs typeface="Economica"/>
                <a:sym typeface="Economica"/>
              </a:rPr>
              <a:t>адаптивність і відкритість до розширення</a:t>
            </a:r>
            <a:endParaRPr sz="5257"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Постановка задачі та опис системи</a:t>
            </a:r>
            <a:endParaRPr sz="29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578500"/>
            <a:ext cx="8520600" cy="4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uk" sz="2100">
                <a:latin typeface="Economica"/>
                <a:ea typeface="Economica"/>
                <a:cs typeface="Economica"/>
                <a:sym typeface="Economica"/>
              </a:rPr>
              <a:t>Мета:</a:t>
            </a: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 створити веб-додаток для планування домашнього бюджету з функціями обліку доходів і витрат, створення категорій, генерації звітів та візуалізації даних.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uk" sz="2100">
                <a:latin typeface="Economica"/>
                <a:ea typeface="Economica"/>
                <a:cs typeface="Economica"/>
                <a:sym typeface="Economica"/>
              </a:rPr>
              <a:t>Функції системи:</a:t>
            </a:r>
            <a:endParaRPr b="1"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Облік фінансових операцій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Категоризація витрат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Графіки й звіти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Сімейна підписка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uk" sz="2100">
                <a:latin typeface="Economica"/>
                <a:ea typeface="Economica"/>
                <a:cs typeface="Economica"/>
                <a:sym typeface="Economica"/>
              </a:rPr>
              <a:t>Особливості:</a:t>
            </a:r>
            <a:endParaRPr b="1"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Працює у браузері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Підтримка offline-режиму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Автоматичні оновлення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Доступ з різних пристроїв</a:t>
            </a:r>
            <a:endParaRPr sz="21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52380"/>
              <a:buNone/>
            </a:pPr>
            <a:r>
              <a:rPr b="1" lang="uk" sz="2100">
                <a:latin typeface="Economica"/>
                <a:ea typeface="Economica"/>
                <a:cs typeface="Economica"/>
                <a:sym typeface="Economica"/>
              </a:rPr>
              <a:t>Технології:</a:t>
            </a:r>
            <a:br>
              <a:rPr b="1" lang="uk" sz="2100">
                <a:latin typeface="Economica"/>
                <a:ea typeface="Economica"/>
                <a:cs typeface="Economica"/>
                <a:sym typeface="Economica"/>
              </a:rPr>
            </a:br>
            <a:r>
              <a:rPr lang="uk" sz="2100">
                <a:latin typeface="Economica"/>
                <a:ea typeface="Economica"/>
                <a:cs typeface="Economica"/>
                <a:sym typeface="Economica"/>
              </a:rPr>
              <a:t> React, JavaScript, Node.js, MongoDB, JSON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-631100" y="494375"/>
            <a:ext cx="60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Вибір технологій розробки </a:t>
            </a:r>
            <a:endParaRPr sz="290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728463"/>
            <a:ext cx="8520600" cy="3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Основні інструменти:</a:t>
            </a:r>
            <a:endParaRPr b="1"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JavaScript</a:t>
            </a: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 — основна мова логіки застосунку, обробка даних у реальному часі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React</a:t>
            </a: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 — побудова динамічного інтерфейсу, компонентна архітектура, Virtual DOM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JSON Rest API</a:t>
            </a: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 — зберігання та обмін даними між компонентами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Chart.js</a:t>
            </a: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 — візуалізація даних (графіки, діаграми)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6346">
                <a:latin typeface="Economica"/>
                <a:ea typeface="Economica"/>
                <a:cs typeface="Economica"/>
                <a:sym typeface="Economica"/>
              </a:rPr>
              <a:t>Принципи роботи застосунку:</a:t>
            </a:r>
            <a:endParaRPr b="1"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Обробка й оновлення даних у реальному часі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Персоналізація категорій витрат/доходів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Автоматична генерація звітів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Збереження даних у форматі JSON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-3293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Char char="●"/>
            </a:pPr>
            <a:r>
              <a:rPr lang="uk" sz="6346">
                <a:latin typeface="Economica"/>
                <a:ea typeface="Economica"/>
                <a:cs typeface="Economica"/>
                <a:sym typeface="Economica"/>
              </a:rPr>
              <a:t>Кросплатформеність і доступність з різних пристроїв</a:t>
            </a:r>
            <a:endParaRPr sz="6346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68925" y="349653"/>
            <a:ext cx="8520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Архітектура </a:t>
            </a:r>
            <a:r>
              <a:rPr lang="uk" sz="2900"/>
              <a:t>створеного</a:t>
            </a:r>
            <a:r>
              <a:rPr lang="uk" sz="2900"/>
              <a:t> програмного забезпечення</a:t>
            </a:r>
            <a:endParaRPr sz="29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 title="mermaid-diagram-20240627192209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925" y="1006778"/>
            <a:ext cx="2045675" cy="390734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286825" y="1152450"/>
            <a:ext cx="45027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Модель даних включає основні сутності веб-додатку для планування бюджету: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User</a:t>
            </a: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— зберігає інформацію про користувача (ID, ім’я, email)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Income / Expense</a:t>
            </a: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— записи про доходи та витрати з сумою, датою та описом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IncomeCategory / ExpenseCategory</a:t>
            </a: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— категорії для класифікації </a:t>
            </a: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трансакцій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Change</a:t>
            </a: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— фіксує зміни, які користувач вносить у свої фінансові записи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3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Кожна транзакція (дохід або витрата) належить певній категорії та пов’язана з користувачем. Усі зміни логуються для відстеження активності.</a:t>
            </a:r>
            <a:endParaRPr sz="13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900"/>
              <a:t>Опис програмного забезпечення, що було використано у дослідженні</a:t>
            </a:r>
            <a:endParaRPr sz="29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88575"/>
            <a:ext cx="85206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uk" sz="1900">
                <a:latin typeface="Economica"/>
                <a:ea typeface="Economica"/>
                <a:cs typeface="Economica"/>
                <a:sym typeface="Economica"/>
              </a:rPr>
              <a:t>JavaScript</a:t>
            </a:r>
            <a:r>
              <a:rPr lang="uk" sz="1900">
                <a:latin typeface="Economica"/>
                <a:ea typeface="Economica"/>
                <a:cs typeface="Economica"/>
                <a:sym typeface="Economica"/>
              </a:rPr>
              <a:t> – основна мова логіки, обробка даних у реальному часі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uk" sz="1900">
                <a:latin typeface="Economica"/>
                <a:ea typeface="Economica"/>
                <a:cs typeface="Economica"/>
                <a:sym typeface="Economica"/>
              </a:rPr>
              <a:t>React</a:t>
            </a:r>
            <a:r>
              <a:rPr lang="uk" sz="1900">
                <a:latin typeface="Economica"/>
                <a:ea typeface="Economica"/>
                <a:cs typeface="Economica"/>
                <a:sym typeface="Economica"/>
              </a:rPr>
              <a:t> – побудова інтерфейсу, компонентна структура, Virtual DOM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uk" sz="1900">
                <a:latin typeface="Economica"/>
                <a:ea typeface="Economica"/>
                <a:cs typeface="Economica"/>
                <a:sym typeface="Economica"/>
              </a:rPr>
              <a:t>JSON Rest API</a:t>
            </a:r>
            <a:r>
              <a:rPr lang="uk" sz="1900">
                <a:latin typeface="Economica"/>
                <a:ea typeface="Economica"/>
                <a:cs typeface="Economica"/>
                <a:sym typeface="Economica"/>
              </a:rPr>
              <a:t> – збереження фінансових операцій (доходи, витрати, категорії)</a:t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uk" sz="1900">
                <a:latin typeface="Economica"/>
                <a:ea typeface="Economica"/>
                <a:cs typeface="Economica"/>
                <a:sym typeface="Economica"/>
              </a:rPr>
              <a:t>Chart.js</a:t>
            </a:r>
            <a:r>
              <a:rPr lang="uk" sz="1900">
                <a:latin typeface="Economica"/>
                <a:ea typeface="Economica"/>
                <a:cs typeface="Economica"/>
                <a:sym typeface="Economica"/>
              </a:rPr>
              <a:t> – побудова графіків і візуалізація фінансових даних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68925" y="11567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uk" sz="2800"/>
              <a:t>Приклад реалізації (Приклад запиту до бази даних (JSON-відповідь))</a:t>
            </a:r>
            <a:endParaRPr sz="2800"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0" title="67e5452c-763d-476f-a6fc-3f9ff5db25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900" y="1130926"/>
            <a:ext cx="4180349" cy="27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5206625" y="1280338"/>
            <a:ext cx="3408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Успішний GET-запит до локального сервера (</a:t>
            </a:r>
            <a:r>
              <a:rPr lang="uk" sz="1500">
                <a:solidFill>
                  <a:srgbClr val="188038"/>
                </a:solidFill>
                <a:latin typeface="Economica"/>
                <a:ea typeface="Economica"/>
                <a:cs typeface="Economica"/>
                <a:sym typeface="Economica"/>
              </a:rPr>
              <a:t>user id=0002</a:t>
            </a: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);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conomica"/>
              <a:buChar char="●"/>
            </a:pP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Сервер повертає дані користувача у форматі JSON;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Відображено у вкладці </a:t>
            </a:r>
            <a:r>
              <a:rPr b="1"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Response</a:t>
            </a: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в інструментах розробника браузера;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Economica"/>
              <a:buChar char="●"/>
            </a:pPr>
            <a:r>
              <a:rPr lang="uk" sz="1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Формат JSON використовується для обміну та зберігання даних у застосунку.</a:t>
            </a:r>
            <a:endParaRPr sz="15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78650"/>
            <a:ext cx="8520600" cy="6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Font typeface="Arial"/>
              <a:buNone/>
            </a:pPr>
            <a:r>
              <a:rPr lang="uk" sz="2800"/>
              <a:t>Приклад реалізації (Приклад отримання фінансових даних (дохід))</a:t>
            </a:r>
            <a:endParaRPr/>
          </a:p>
        </p:txBody>
      </p:sp>
      <p:pic>
        <p:nvPicPr>
          <p:cNvPr id="131" name="Google Shape;131;p21" title="image_2025-06-21_22-25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012125" cy="33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5603100" y="1911650"/>
            <a:ext cx="3229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uk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GET-запит до сервера </a:t>
            </a:r>
            <a:r>
              <a:rPr lang="uk">
                <a:solidFill>
                  <a:srgbClr val="188038"/>
                </a:solidFill>
                <a:latin typeface="Economica"/>
                <a:ea typeface="Economica"/>
                <a:cs typeface="Economica"/>
                <a:sym typeface="Economica"/>
              </a:rPr>
              <a:t>income id=0001</a:t>
            </a:r>
            <a:r>
              <a:rPr lang="uk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</a:pPr>
            <a:r>
              <a:rPr lang="uk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Відповідь у форматі JSON містить дані про дохід користувача;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</a:pPr>
            <a:r>
              <a:rPr lang="uk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Дані використовуються для формування звітів, графіків та аналітики в застосунку;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</a:pPr>
            <a:r>
              <a:rPr lang="uk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Формат JSON забезпечує зручний обмін інформацією між клієнтом і сервером.</a:t>
            </a:r>
            <a:endParaRPr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8604049" y="4606350"/>
            <a:ext cx="45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