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467" autoAdjust="0"/>
  </p:normalViewPr>
  <p:slideViewPr>
    <p:cSldViewPr>
      <p:cViewPr>
        <p:scale>
          <a:sx n="70" d="100"/>
          <a:sy n="70" d="100"/>
        </p:scale>
        <p:origin x="-1386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бъект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Объект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Объект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Объект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opencart.qatestlab.ne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1600" y="2924944"/>
            <a:ext cx="7200800" cy="1296144"/>
          </a:xfrm>
        </p:spPr>
        <p:txBody>
          <a:bodyPr anchor="ctr"/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rgbClr val="C00000"/>
                </a:solidFill>
              </a:rPr>
              <a:t>Mantis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Bug reports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://opencart.qatestlab.net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lnSpc>
                <a:spcPct val="200000"/>
              </a:lnSpc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7664" y="548680"/>
            <a:ext cx="5878737" cy="792088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Friends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118530" y="1556792"/>
            <a:ext cx="7200800" cy="576064"/>
          </a:xfrm>
          <a:prstGeom prst="rect">
            <a:avLst/>
          </a:prstGeom>
        </p:spPr>
        <p:txBody>
          <a:bodyPr vert="horz" anchor="ctr">
            <a:normAutofit lnSpcReduction="1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website of pets' clothes and accessories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56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C:\Users\NastyaPC\Desktop\GitHub\Мантіс Баг\Homework_3-Functional (4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/>
          <a:stretch/>
        </p:blipFill>
        <p:spPr bwMode="auto">
          <a:xfrm>
            <a:off x="0" y="620688"/>
            <a:ext cx="9144000" cy="557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42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NastyaPC\Desktop\GitHub\Мантіс Баг\Homework_3-Functional (2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0" b="3464"/>
          <a:stretch/>
        </p:blipFill>
        <p:spPr bwMode="auto">
          <a:xfrm>
            <a:off x="0" y="764704"/>
            <a:ext cx="9144000" cy="514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08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astyaPC\Desktop\GitHub\Мантіс Баг\Homework_2-Design (1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4" t="194" b="2335"/>
          <a:stretch/>
        </p:blipFill>
        <p:spPr bwMode="auto">
          <a:xfrm>
            <a:off x="441950" y="0"/>
            <a:ext cx="81624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9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astyaPC\Desktop\GitHub\Мантіс Баг\Homework_2-Design (2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0" b="2265"/>
          <a:stretch/>
        </p:blipFill>
        <p:spPr bwMode="auto">
          <a:xfrm>
            <a:off x="488299" y="1"/>
            <a:ext cx="8260165" cy="684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59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NastyaPC\Desktop\GitHub\Мантіс Баг\Homework_2-Design (3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0" b="2284"/>
          <a:stretch/>
        </p:blipFill>
        <p:spPr bwMode="auto">
          <a:xfrm>
            <a:off x="395536" y="0"/>
            <a:ext cx="840277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66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NastyaPC\Desktop\GitHub\Мантіс Баг\Homework_2-Design (4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6" b="2578"/>
          <a:stretch/>
        </p:blipFill>
        <p:spPr bwMode="auto">
          <a:xfrm>
            <a:off x="323528" y="0"/>
            <a:ext cx="85547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06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NastyaPC\Desktop\GitHub\Мантіс Баг\Homework_2-Design (5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0" b="2720"/>
          <a:stretch/>
        </p:blipFill>
        <p:spPr bwMode="auto">
          <a:xfrm>
            <a:off x="395615" y="0"/>
            <a:ext cx="84310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75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NastyaPC\Desktop\GitHub\Мантіс Баг\Homework_2-Design (6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0" b="2517"/>
          <a:stretch/>
        </p:blipFill>
        <p:spPr bwMode="auto">
          <a:xfrm>
            <a:off x="395536" y="1"/>
            <a:ext cx="835292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87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NastyaPC\Desktop\GitHub\Мантіс Баг\Homework_2-Design (7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1" b="2790"/>
          <a:stretch/>
        </p:blipFill>
        <p:spPr bwMode="auto">
          <a:xfrm>
            <a:off x="323527" y="0"/>
            <a:ext cx="84223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46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NastyaPC\Desktop\GitHub\Мантіс Баг\Homework_2-Design (8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5" t="8075" b="2618"/>
          <a:stretch/>
        </p:blipFill>
        <p:spPr bwMode="auto">
          <a:xfrm>
            <a:off x="436144" y="0"/>
            <a:ext cx="8358684" cy="686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70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264</TotalTime>
  <Words>16</Words>
  <Application>Microsoft Office PowerPoint</Application>
  <PresentationFormat>Экран (4:3)</PresentationFormat>
  <Paragraphs>3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Официальная</vt:lpstr>
      <vt:lpstr>Best Friends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NastyaPC</dc:creator>
  <cp:lastModifiedBy>NastyaPC</cp:lastModifiedBy>
  <cp:revision>11</cp:revision>
  <dcterms:created xsi:type="dcterms:W3CDTF">2023-07-06T14:55:16Z</dcterms:created>
  <dcterms:modified xsi:type="dcterms:W3CDTF">2023-07-06T22:34:15Z</dcterms:modified>
</cp:coreProperties>
</file>