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oda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352928" cy="883097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Agoda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7838" y="2996952"/>
            <a:ext cx="3087960" cy="5040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online travel agency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03648" y="3933056"/>
            <a:ext cx="3952056" cy="495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Mantis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Bug reports 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971600" y="4549316"/>
            <a:ext cx="3952056" cy="495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/>
              </a:rPr>
              <a:t>https://www.agoda.com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tyaPC\Desktop\GitHub\Мантіс Баг\Homework_4-Interesting bug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b="2426"/>
          <a:stretch/>
        </p:blipFill>
        <p:spPr bwMode="auto">
          <a:xfrm>
            <a:off x="458890" y="0"/>
            <a:ext cx="8280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0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styaPC\Desktop\GitHub\Мантіс Баг\Homework_4-Interesting bug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b="2488"/>
          <a:stretch/>
        </p:blipFill>
        <p:spPr bwMode="auto">
          <a:xfrm>
            <a:off x="467543" y="0"/>
            <a:ext cx="79928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NastyaPC\Desktop\GitHub\Мантіс Баг\Homework_4-Interesting bug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b="2578"/>
          <a:stretch/>
        </p:blipFill>
        <p:spPr bwMode="auto">
          <a:xfrm>
            <a:off x="395535" y="32256"/>
            <a:ext cx="8370441" cy="68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2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10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Городская</vt:lpstr>
      <vt:lpstr>Agoda website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Agoda website</dc:title>
  <dc:creator>NastyaPC</dc:creator>
  <cp:lastModifiedBy>NastyaPC</cp:lastModifiedBy>
  <cp:revision>3</cp:revision>
  <dcterms:created xsi:type="dcterms:W3CDTF">2023-07-06T22:36:25Z</dcterms:created>
  <dcterms:modified xsi:type="dcterms:W3CDTF">2023-07-06T23:02:04Z</dcterms:modified>
</cp:coreProperties>
</file>