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  <p:sldId id="26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01.07.2023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goda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361040" cy="68534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4680520" cy="259228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Jira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Epic (1), </a:t>
            </a:r>
            <a:r>
              <a:rPr lang="en-US" sz="3200" b="1" dirty="0" smtClean="0">
                <a:solidFill>
                  <a:schemeClr val="bg1"/>
                </a:solidFill>
              </a:rPr>
              <a:t>User </a:t>
            </a:r>
            <a:r>
              <a:rPr lang="en-US" sz="3200" b="1" dirty="0" smtClean="0">
                <a:solidFill>
                  <a:schemeClr val="bg1"/>
                </a:solidFill>
              </a:rPr>
              <a:t>Stories (5),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Subtasks (5), Bugs (2)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365104"/>
            <a:ext cx="4536504" cy="84164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+mj-lt"/>
              </a:rPr>
              <a:t>Agoda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–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Booking hotels and air </a:t>
            </a:r>
            <a:r>
              <a:rPr lang="en-US" sz="2000" i="1" dirty="0" smtClean="0">
                <a:solidFill>
                  <a:schemeClr val="tx1"/>
                </a:solidFill>
                <a:latin typeface="+mj-lt"/>
              </a:rPr>
              <a:t>tickets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  <a:hlinkClick r:id="rId4"/>
              </a:rPr>
              <a:t>https</a:t>
            </a:r>
            <a:r>
              <a:rPr lang="en-US" sz="2000" dirty="0">
                <a:solidFill>
                  <a:schemeClr val="tx1"/>
                </a:solidFill>
                <a:latin typeface="+mj-lt"/>
                <a:hlinkClick r:id="rId4"/>
              </a:rPr>
              <a:t>://www.agoda.com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hlinkClick r:id="rId4"/>
              </a:rPr>
              <a:t>/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17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792088"/>
          </a:xfrm>
        </p:spPr>
        <p:txBody>
          <a:bodyPr/>
          <a:lstStyle/>
          <a:p>
            <a:r>
              <a:rPr lang="en-US" dirty="0"/>
              <a:t>User Story </a:t>
            </a:r>
            <a:r>
              <a:rPr lang="en-US" sz="4400" dirty="0" smtClean="0"/>
              <a:t>4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228"/>
            <a:ext cx="9144000" cy="5149835"/>
          </a:xfrm>
        </p:spPr>
      </p:pic>
    </p:spTree>
    <p:extLst>
      <p:ext uri="{BB962C8B-B14F-4D97-AF65-F5344CB8AC3E}">
        <p14:creationId xmlns:p14="http://schemas.microsoft.com/office/powerpoint/2010/main" val="9865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936104"/>
          </a:xfrm>
        </p:spPr>
        <p:txBody>
          <a:bodyPr/>
          <a:lstStyle/>
          <a:p>
            <a:r>
              <a:rPr lang="en-US" dirty="0" smtClean="0"/>
              <a:t>Subtask </a:t>
            </a:r>
            <a:r>
              <a:rPr lang="en-US" sz="4400" dirty="0" smtClean="0"/>
              <a:t>4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47625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836712"/>
            <a:ext cx="4810125" cy="331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792088"/>
          </a:xfrm>
        </p:spPr>
        <p:txBody>
          <a:bodyPr/>
          <a:lstStyle/>
          <a:p>
            <a:r>
              <a:rPr lang="en-US" dirty="0"/>
              <a:t>User Story </a:t>
            </a:r>
            <a:r>
              <a:rPr lang="en-US" sz="4400" dirty="0" smtClean="0"/>
              <a:t>5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295"/>
            <a:ext cx="9144000" cy="5207706"/>
          </a:xfrm>
        </p:spPr>
      </p:pic>
    </p:spTree>
    <p:extLst>
      <p:ext uri="{BB962C8B-B14F-4D97-AF65-F5344CB8AC3E}">
        <p14:creationId xmlns:p14="http://schemas.microsoft.com/office/powerpoint/2010/main" val="369207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792088"/>
          </a:xfrm>
        </p:spPr>
        <p:txBody>
          <a:bodyPr/>
          <a:lstStyle/>
          <a:p>
            <a:r>
              <a:rPr lang="en-US" dirty="0" smtClean="0"/>
              <a:t>Subtask </a:t>
            </a:r>
            <a:r>
              <a:rPr lang="en-US" sz="4400" dirty="0" smtClean="0"/>
              <a:t>5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4819650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92696"/>
            <a:ext cx="4876800" cy="309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95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-2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864096"/>
          </a:xfrm>
        </p:spPr>
        <p:txBody>
          <a:bodyPr/>
          <a:lstStyle/>
          <a:p>
            <a:r>
              <a:rPr lang="en-US" dirty="0" smtClean="0"/>
              <a:t>Bug 1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489"/>
            <a:ext cx="9144000" cy="5229511"/>
          </a:xfrm>
        </p:spPr>
      </p:pic>
    </p:spTree>
    <p:extLst>
      <p:ext uri="{BB962C8B-B14F-4D97-AF65-F5344CB8AC3E}">
        <p14:creationId xmlns:p14="http://schemas.microsoft.com/office/powerpoint/2010/main" val="7449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012974"/>
          </a:xfrm>
        </p:spPr>
        <p:txBody>
          <a:bodyPr/>
          <a:lstStyle/>
          <a:p>
            <a:r>
              <a:rPr lang="en-US" dirty="0" smtClean="0"/>
              <a:t>Bug 2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r="10294"/>
          <a:stretch/>
        </p:blipFill>
        <p:spPr>
          <a:xfrm>
            <a:off x="0" y="1512921"/>
            <a:ext cx="9144000" cy="5345079"/>
          </a:xfrm>
        </p:spPr>
      </p:pic>
    </p:spTree>
    <p:extLst>
      <p:ext uri="{BB962C8B-B14F-4D97-AF65-F5344CB8AC3E}">
        <p14:creationId xmlns:p14="http://schemas.microsoft.com/office/powerpoint/2010/main" val="17824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850106"/>
          </a:xfrm>
        </p:spPr>
        <p:txBody>
          <a:bodyPr/>
          <a:lstStyle/>
          <a:p>
            <a:r>
              <a:rPr lang="en-US" dirty="0" smtClean="0"/>
              <a:t>Board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9"/>
          <a:stretch/>
        </p:blipFill>
        <p:spPr>
          <a:xfrm>
            <a:off x="-19274" y="1367085"/>
            <a:ext cx="9163274" cy="5490916"/>
          </a:xfrm>
        </p:spPr>
      </p:pic>
    </p:spTree>
    <p:extLst>
      <p:ext uri="{BB962C8B-B14F-4D97-AF65-F5344CB8AC3E}">
        <p14:creationId xmlns:p14="http://schemas.microsoft.com/office/powerpoint/2010/main" val="31642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936104"/>
          </a:xfrm>
        </p:spPr>
        <p:txBody>
          <a:bodyPr/>
          <a:lstStyle/>
          <a:p>
            <a:r>
              <a:rPr lang="en-US" dirty="0" smtClean="0"/>
              <a:t>Epic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" y="1700809"/>
            <a:ext cx="9126607" cy="5157192"/>
          </a:xfrm>
        </p:spPr>
      </p:pic>
    </p:spTree>
    <p:extLst>
      <p:ext uri="{BB962C8B-B14F-4D97-AF65-F5344CB8AC3E}">
        <p14:creationId xmlns:p14="http://schemas.microsoft.com/office/powerpoint/2010/main" val="41863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864096"/>
          </a:xfrm>
        </p:spPr>
        <p:txBody>
          <a:bodyPr/>
          <a:lstStyle/>
          <a:p>
            <a:r>
              <a:rPr lang="en-US" dirty="0" smtClean="0"/>
              <a:t>User Story </a:t>
            </a:r>
            <a:r>
              <a:rPr lang="en-US" sz="4400" dirty="0" smtClean="0"/>
              <a:t>1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8743"/>
            <a:ext cx="9144000" cy="5171440"/>
          </a:xfrm>
        </p:spPr>
      </p:pic>
    </p:spTree>
    <p:extLst>
      <p:ext uri="{BB962C8B-B14F-4D97-AF65-F5344CB8AC3E}">
        <p14:creationId xmlns:p14="http://schemas.microsoft.com/office/powerpoint/2010/main" val="3906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936104"/>
          </a:xfrm>
        </p:spPr>
        <p:txBody>
          <a:bodyPr/>
          <a:lstStyle/>
          <a:p>
            <a:r>
              <a:rPr lang="en-US" dirty="0" smtClean="0"/>
              <a:t>Subtask </a:t>
            </a:r>
            <a:r>
              <a:rPr lang="en-US" sz="4400" dirty="0" smtClean="0"/>
              <a:t>1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6"/>
          <a:stretch/>
        </p:blipFill>
        <p:spPr>
          <a:xfrm>
            <a:off x="179512" y="2996952"/>
            <a:ext cx="5026102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81"/>
          <a:stretch/>
        </p:blipFill>
        <p:spPr>
          <a:xfrm>
            <a:off x="4139952" y="548680"/>
            <a:ext cx="4896544" cy="3514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8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864096"/>
          </a:xfrm>
        </p:spPr>
        <p:txBody>
          <a:bodyPr/>
          <a:lstStyle/>
          <a:p>
            <a:r>
              <a:rPr lang="en-US" dirty="0"/>
              <a:t>User Story </a:t>
            </a:r>
            <a:r>
              <a:rPr lang="en-US" sz="4400" dirty="0" smtClean="0"/>
              <a:t>2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898"/>
            <a:ext cx="9144000" cy="5219317"/>
          </a:xfrm>
        </p:spPr>
      </p:pic>
    </p:spTree>
    <p:extLst>
      <p:ext uri="{BB962C8B-B14F-4D97-AF65-F5344CB8AC3E}">
        <p14:creationId xmlns:p14="http://schemas.microsoft.com/office/powerpoint/2010/main" val="4307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864096"/>
          </a:xfrm>
        </p:spPr>
        <p:txBody>
          <a:bodyPr/>
          <a:lstStyle/>
          <a:p>
            <a:r>
              <a:rPr lang="en-US" dirty="0" smtClean="0"/>
              <a:t>Sub</a:t>
            </a:r>
            <a:r>
              <a:rPr lang="en-US" dirty="0" smtClean="0"/>
              <a:t>t</a:t>
            </a:r>
            <a:r>
              <a:rPr lang="en-US" dirty="0" smtClean="0"/>
              <a:t>ask </a:t>
            </a:r>
            <a:r>
              <a:rPr lang="en-US" sz="4400" dirty="0" smtClean="0"/>
              <a:t>2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7"/>
          <a:stretch/>
        </p:blipFill>
        <p:spPr>
          <a:xfrm>
            <a:off x="88955" y="3112392"/>
            <a:ext cx="5244689" cy="359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3"/>
          <a:stretch/>
        </p:blipFill>
        <p:spPr>
          <a:xfrm>
            <a:off x="4139952" y="332656"/>
            <a:ext cx="4844329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54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864096"/>
          </a:xfrm>
        </p:spPr>
        <p:txBody>
          <a:bodyPr/>
          <a:lstStyle/>
          <a:p>
            <a:r>
              <a:rPr lang="en-US" dirty="0"/>
              <a:t>User Story </a:t>
            </a:r>
            <a:r>
              <a:rPr lang="en-US" sz="4400" dirty="0" smtClean="0"/>
              <a:t>3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370"/>
            <a:ext cx="9144000" cy="5217877"/>
          </a:xfrm>
        </p:spPr>
      </p:pic>
    </p:spTree>
    <p:extLst>
      <p:ext uri="{BB962C8B-B14F-4D97-AF65-F5344CB8AC3E}">
        <p14:creationId xmlns:p14="http://schemas.microsoft.com/office/powerpoint/2010/main" val="215591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3" t="52728" b="16177"/>
          <a:stretch/>
        </p:blipFill>
        <p:spPr>
          <a:xfrm>
            <a:off x="0" y="0"/>
            <a:ext cx="9144000" cy="18953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20000" cy="864096"/>
          </a:xfrm>
        </p:spPr>
        <p:txBody>
          <a:bodyPr/>
          <a:lstStyle/>
          <a:p>
            <a:r>
              <a:rPr lang="en-US" dirty="0" smtClean="0"/>
              <a:t>Subtask </a:t>
            </a:r>
            <a:r>
              <a:rPr lang="en-US" sz="4400" dirty="0" smtClean="0"/>
              <a:t>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4819650" cy="3457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8680"/>
            <a:ext cx="489585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216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43</Words>
  <Application>Microsoft Office PowerPoint</Application>
  <PresentationFormat>Экран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Соседство</vt:lpstr>
      <vt:lpstr>Jira  Epic (1), User Stories (5), Subtasks (5), Bugs (2)</vt:lpstr>
      <vt:lpstr>Board</vt:lpstr>
      <vt:lpstr>Epic</vt:lpstr>
      <vt:lpstr>User Story 1</vt:lpstr>
      <vt:lpstr>Subtask 1</vt:lpstr>
      <vt:lpstr>User Story 2</vt:lpstr>
      <vt:lpstr>Subtask 2</vt:lpstr>
      <vt:lpstr>User Story 3</vt:lpstr>
      <vt:lpstr>Subtask 3</vt:lpstr>
      <vt:lpstr>User Story 4</vt:lpstr>
      <vt:lpstr>Subtask 4</vt:lpstr>
      <vt:lpstr>User Story 5</vt:lpstr>
      <vt:lpstr>Subtask 5</vt:lpstr>
      <vt:lpstr>Bug 1</vt:lpstr>
      <vt:lpstr>Bug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 Epic, User Story, Sub-Task</dc:title>
  <dc:creator>NastyaPC</dc:creator>
  <cp:lastModifiedBy>NastyaPC</cp:lastModifiedBy>
  <cp:revision>16</cp:revision>
  <dcterms:created xsi:type="dcterms:W3CDTF">2023-05-21T15:31:07Z</dcterms:created>
  <dcterms:modified xsi:type="dcterms:W3CDTF">2023-07-01T12:55:37Z</dcterms:modified>
</cp:coreProperties>
</file>