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67" r:id="rId4"/>
    <p:sldId id="268" r:id="rId5"/>
    <p:sldId id="265" r:id="rId6"/>
    <p:sldId id="264" r:id="rId7"/>
    <p:sldId id="262" r:id="rId8"/>
    <p:sldId id="263" r:id="rId9"/>
    <p:sldId id="261" r:id="rId10"/>
    <p:sldId id="260" r:id="rId11"/>
    <p:sldId id="259" r:id="rId12"/>
    <p:sldId id="258" r:id="rId13"/>
    <p:sldId id="25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oda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pp.testomat.io/report/21d7ab6b/8d4a2588-5407-4efc-a118-747b0e83aea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p.testomat.io/report/654267f1/19d96af9-18b1-46d5-b8a0-d323c4bb198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p.testomat.io/report/22774839/43219019-7af1-4db9-9f66-e0080862f24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628800"/>
            <a:ext cx="6912768" cy="182809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Jira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/>
              <a:t>integration in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Testomatio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3645024"/>
            <a:ext cx="5712179" cy="504056"/>
          </a:xfrm>
        </p:spPr>
        <p:txBody>
          <a:bodyPr>
            <a:normAutofit/>
          </a:bodyPr>
          <a:lstStyle/>
          <a:p>
            <a:r>
              <a:rPr lang="en-US" dirty="0" smtClean="0"/>
              <a:t>User Stories, Tests, </a:t>
            </a:r>
            <a:r>
              <a:rPr lang="en-US" dirty="0" smtClean="0"/>
              <a:t>Runs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28098" y="4440769"/>
            <a:ext cx="460851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i="1" dirty="0" err="1"/>
              <a:t>Agoda</a:t>
            </a:r>
            <a:r>
              <a:rPr lang="en-US" sz="2000" i="1" dirty="0"/>
              <a:t> –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/>
              <a:t>Booking hotels and air tickets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hlinkClick r:id="rId2"/>
              </a:rPr>
              <a:t>https://www.agoda.com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92697"/>
            <a:ext cx="6965245" cy="9361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Story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sz="3600" dirty="0" smtClean="0"/>
              <a:t>Search with uppercase &amp; lowercase”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80" y="1988840"/>
            <a:ext cx="9170780" cy="4041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532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83226"/>
          </a:xfrm>
        </p:spPr>
        <p:txBody>
          <a:bodyPr/>
          <a:lstStyle/>
          <a:p>
            <a:r>
              <a:rPr lang="en-US" dirty="0" smtClean="0"/>
              <a:t>Test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" y="1916832"/>
            <a:ext cx="9148761" cy="4125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99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1027242"/>
          </a:xfrm>
        </p:spPr>
        <p:txBody>
          <a:bodyPr/>
          <a:lstStyle/>
          <a:p>
            <a:r>
              <a:rPr lang="en-US" dirty="0" smtClean="0"/>
              <a:t>Run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4096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22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548680"/>
            <a:ext cx="6965245" cy="14713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Copy link to see the report </a:t>
            </a:r>
            <a:r>
              <a:rPr lang="en-US" sz="2400" dirty="0" smtClean="0">
                <a:solidFill>
                  <a:srgbClr val="FF0000"/>
                </a:solidFill>
                <a:hlinkClick r:id="rId2"/>
              </a:rPr>
              <a:t>https</a:t>
            </a:r>
            <a:r>
              <a:rPr lang="en-US" sz="2400" dirty="0">
                <a:solidFill>
                  <a:srgbClr val="FF0000"/>
                </a:solidFill>
                <a:hlinkClick r:id="rId2"/>
              </a:rPr>
              <a:t>://</a:t>
            </a:r>
            <a:r>
              <a:rPr lang="en-US" sz="2400" dirty="0" smtClean="0">
                <a:solidFill>
                  <a:srgbClr val="FF0000"/>
                </a:solidFill>
                <a:hlinkClick r:id="rId2"/>
              </a:rPr>
              <a:t>app.testomat.io/report/21d7ab6b/8d4a2588-5407-4efc-a118-747b0e83aeae</a:t>
            </a:r>
            <a:endParaRPr lang="ru-RU" sz="4000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" y="2060848"/>
            <a:ext cx="9179816" cy="4221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965245" cy="1027242"/>
          </a:xfrm>
        </p:spPr>
        <p:txBody>
          <a:bodyPr>
            <a:normAutofit fontScale="90000"/>
          </a:bodyPr>
          <a:lstStyle/>
          <a:p>
            <a:r>
              <a:rPr lang="en-US" dirty="0"/>
              <a:t>User Story </a:t>
            </a:r>
            <a:br>
              <a:rPr lang="en-US" dirty="0"/>
            </a:br>
            <a:r>
              <a:rPr lang="en-US" sz="3600" dirty="0" smtClean="0"/>
              <a:t>“Find hotels entering hotel name”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8" y="1844824"/>
            <a:ext cx="9149351" cy="4104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98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1099250"/>
          </a:xfrm>
        </p:spPr>
        <p:txBody>
          <a:bodyPr/>
          <a:lstStyle/>
          <a:p>
            <a:r>
              <a:rPr lang="en-US" dirty="0"/>
              <a:t>Test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1" y="1772816"/>
            <a:ext cx="9158571" cy="4104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302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1027242"/>
          </a:xfrm>
        </p:spPr>
        <p:txBody>
          <a:bodyPr/>
          <a:lstStyle/>
          <a:p>
            <a:r>
              <a:rPr lang="en-US" dirty="0"/>
              <a:t>Run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35" y="1897035"/>
            <a:ext cx="9173835" cy="4052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282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965245" cy="1202485"/>
          </a:xfrm>
        </p:spPr>
        <p:txBody>
          <a:bodyPr>
            <a:normAutofit/>
          </a:bodyPr>
          <a:lstStyle/>
          <a:p>
            <a:r>
              <a:rPr lang="en-US" sz="2400" dirty="0"/>
              <a:t>Copy link to see the </a:t>
            </a:r>
            <a:r>
              <a:rPr lang="en-US" sz="2400" dirty="0" smtClean="0"/>
              <a:t>report </a:t>
            </a:r>
            <a:r>
              <a:rPr lang="en-US" sz="2400" dirty="0"/>
              <a:t>-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app.testomat.io/report/654267f1/19d96af9-18b1-46d5-b8a0-d323c4bb198d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61" y="2132856"/>
            <a:ext cx="9170561" cy="41788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665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92697"/>
            <a:ext cx="6965245" cy="1008112"/>
          </a:xfrm>
        </p:spPr>
        <p:txBody>
          <a:bodyPr>
            <a:normAutofit fontScale="90000"/>
          </a:bodyPr>
          <a:lstStyle/>
          <a:p>
            <a:r>
              <a:rPr lang="en-US" dirty="0"/>
              <a:t>User Story </a:t>
            </a:r>
            <a:br>
              <a:rPr lang="en-US" dirty="0"/>
            </a:br>
            <a:r>
              <a:rPr lang="en-US" sz="3600" dirty="0"/>
              <a:t>“Search with </a:t>
            </a:r>
            <a:r>
              <a:rPr lang="en-US" sz="3600" dirty="0" err="1" smtClean="0"/>
              <a:t>translit</a:t>
            </a:r>
            <a:r>
              <a:rPr lang="en-US" sz="3600" dirty="0" smtClean="0"/>
              <a:t>”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752"/>
            <a:ext cx="9143999" cy="4049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34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1099250"/>
          </a:xfrm>
        </p:spPr>
        <p:txBody>
          <a:bodyPr/>
          <a:lstStyle/>
          <a:p>
            <a:r>
              <a:rPr lang="en-US" dirty="0"/>
              <a:t>Test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572"/>
            <a:ext cx="9143999" cy="41103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093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1027242"/>
          </a:xfrm>
        </p:spPr>
        <p:txBody>
          <a:bodyPr/>
          <a:lstStyle/>
          <a:p>
            <a:r>
              <a:rPr lang="en-US" dirty="0"/>
              <a:t>Run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" y="1882314"/>
            <a:ext cx="9140687" cy="4066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8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965245" cy="12024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Copy link to see the report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app.testomat.io/report/22774839/43219019-7af1-4db9-9f66-e0080862f24b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41600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2653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64</TotalTime>
  <Words>61</Words>
  <Application>Microsoft Office PowerPoint</Application>
  <PresentationFormat>Экран 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Кнопка</vt:lpstr>
      <vt:lpstr>Jira integration in Testomatio</vt:lpstr>
      <vt:lpstr>User Story  “Find hotels entering hotel name”</vt:lpstr>
      <vt:lpstr>Test</vt:lpstr>
      <vt:lpstr>Run</vt:lpstr>
      <vt:lpstr>Copy link to see the report - https://app.testomat.io/report/654267f1/19d96af9-18b1-46d5-b8a0-d323c4bb198d</vt:lpstr>
      <vt:lpstr>User Story  “Search with translit”</vt:lpstr>
      <vt:lpstr>Test</vt:lpstr>
      <vt:lpstr>Run</vt:lpstr>
      <vt:lpstr>Copy link to see the report https://app.testomat.io/report/22774839/43219019-7af1-4db9-9f66-e0080862f24b</vt:lpstr>
      <vt:lpstr>User Story  “Search with uppercase &amp; lowercase”</vt:lpstr>
      <vt:lpstr>Test</vt:lpstr>
      <vt:lpstr>Run</vt:lpstr>
      <vt:lpstr>Copy link to see the report https://app.testomat.io/report/21d7ab6b/8d4a2588-5407-4efc-a118-747b0e83aeae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&amp; Testomatio</dc:title>
  <dc:creator>NastyaPC</dc:creator>
  <cp:lastModifiedBy>NastyaPC</cp:lastModifiedBy>
  <cp:revision>10</cp:revision>
  <dcterms:created xsi:type="dcterms:W3CDTF">2023-05-22T10:46:59Z</dcterms:created>
  <dcterms:modified xsi:type="dcterms:W3CDTF">2023-07-01T13:24:30Z</dcterms:modified>
</cp:coreProperties>
</file>