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64" r:id="rId5"/>
    <p:sldId id="262" r:id="rId6"/>
    <p:sldId id="257" r:id="rId7"/>
    <p:sldId id="258" r:id="rId8"/>
    <p:sldId id="261" r:id="rId9"/>
    <p:sldId id="259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oda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testomat.io/report/81ad9cc1/7023f317-a06a-4047-a22b-24a8351bd94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248754"/>
          </a:xfrm>
        </p:spPr>
        <p:txBody>
          <a:bodyPr/>
          <a:lstStyle/>
          <a:p>
            <a:r>
              <a:rPr lang="en-US" dirty="0" err="1" smtClean="0"/>
              <a:t>Jira</a:t>
            </a:r>
            <a:r>
              <a:rPr lang="en-US" dirty="0" smtClean="0"/>
              <a:t> &amp; </a:t>
            </a:r>
            <a:r>
              <a:rPr lang="en-US" dirty="0" err="1" smtClean="0"/>
              <a:t>Testomatio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7016824" cy="360040"/>
          </a:xfrm>
        </p:spPr>
        <p:txBody>
          <a:bodyPr>
            <a:normAutofit/>
          </a:bodyPr>
          <a:lstStyle/>
          <a:p>
            <a:r>
              <a:rPr lang="en-US" dirty="0" smtClean="0"/>
              <a:t>Bugs</a:t>
            </a:r>
            <a:r>
              <a:rPr lang="uk-UA" dirty="0" smtClean="0"/>
              <a:t> </a:t>
            </a:r>
            <a:r>
              <a:rPr lang="en-US" dirty="0"/>
              <a:t>&amp; User </a:t>
            </a:r>
            <a:r>
              <a:rPr lang="en-US" dirty="0" smtClean="0"/>
              <a:t>Stories linked with issues in </a:t>
            </a:r>
            <a:r>
              <a:rPr lang="en-US" dirty="0" err="1" smtClean="0"/>
              <a:t>Jira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515719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 err="1"/>
              <a:t>Agoda</a:t>
            </a:r>
            <a:r>
              <a:rPr lang="en-US" i="1" dirty="0"/>
              <a:t> –</a:t>
            </a:r>
            <a:r>
              <a:rPr lang="en-US" i="1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i="1" dirty="0"/>
              <a:t>Booking hotels and air tickets</a:t>
            </a:r>
            <a:endParaRPr lang="ru-RU" dirty="0"/>
          </a:p>
          <a:p>
            <a:pPr algn="ctr">
              <a:lnSpc>
                <a:spcPct val="150000"/>
              </a:lnSpc>
            </a:pPr>
            <a:r>
              <a:rPr lang="en-US" dirty="0">
                <a:hlinkClick r:id="rId2"/>
              </a:rPr>
              <a:t>https://www.agoda.com/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8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5517232"/>
            <a:ext cx="5452870" cy="60544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Bug</a:t>
            </a:r>
            <a:r>
              <a:rPr lang="en-US" sz="2400" dirty="0" smtClean="0"/>
              <a:t> with linked issues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2390" r="4203" b="20737"/>
          <a:stretch/>
        </p:blipFill>
        <p:spPr>
          <a:xfrm>
            <a:off x="107504" y="95002"/>
            <a:ext cx="8739613" cy="30445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23708" r="4314" b="25993"/>
          <a:stretch/>
        </p:blipFill>
        <p:spPr>
          <a:xfrm>
            <a:off x="102210" y="3095661"/>
            <a:ext cx="8744907" cy="2046390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6282" y="3501008"/>
            <a:ext cx="1013406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4336" r="4983" b="29675"/>
          <a:stretch/>
        </p:blipFill>
        <p:spPr>
          <a:xfrm>
            <a:off x="312288" y="116632"/>
            <a:ext cx="8506813" cy="266429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12735" r="5909" b="24182"/>
          <a:stretch/>
        </p:blipFill>
        <p:spPr>
          <a:xfrm>
            <a:off x="350878" y="2636912"/>
            <a:ext cx="8423565" cy="2544688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771800" y="5373216"/>
            <a:ext cx="4176464" cy="9361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dirty="0" err="1" smtClean="0"/>
              <a:t>Jira</a:t>
            </a:r>
            <a:r>
              <a:rPr lang="en-US" sz="2400" dirty="0" smtClean="0"/>
              <a:t> linked with </a:t>
            </a:r>
            <a:r>
              <a:rPr lang="en-US" sz="2400" dirty="0" err="1" smtClean="0"/>
              <a:t>Testomatio</a:t>
            </a:r>
            <a:endParaRPr lang="ru-RU" sz="2400" dirty="0"/>
          </a:p>
        </p:txBody>
      </p:sp>
      <p:sp>
        <p:nvSpPr>
          <p:cNvPr id="7" name="Овал 6"/>
          <p:cNvSpPr/>
          <p:nvPr/>
        </p:nvSpPr>
        <p:spPr>
          <a:xfrm>
            <a:off x="107503" y="3922683"/>
            <a:ext cx="996217" cy="4384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3574" b="39326"/>
          <a:stretch/>
        </p:blipFill>
        <p:spPr>
          <a:xfrm>
            <a:off x="251520" y="116632"/>
            <a:ext cx="8712968" cy="225249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10556" b="4691"/>
          <a:stretch/>
        </p:blipFill>
        <p:spPr>
          <a:xfrm>
            <a:off x="251519" y="2276872"/>
            <a:ext cx="8712969" cy="3316738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07503" y="3560191"/>
            <a:ext cx="996217" cy="4384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771800" y="5373216"/>
            <a:ext cx="4176464" cy="9361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dirty="0" err="1" smtClean="0"/>
              <a:t>Jira</a:t>
            </a:r>
            <a:r>
              <a:rPr lang="en-US" sz="2400" dirty="0" smtClean="0"/>
              <a:t> linked with </a:t>
            </a:r>
            <a:r>
              <a:rPr lang="en-US" sz="2400" dirty="0" err="1" smtClean="0"/>
              <a:t>Testomatio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17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b="37744"/>
          <a:stretch/>
        </p:blipFill>
        <p:spPr>
          <a:xfrm>
            <a:off x="215783" y="124443"/>
            <a:ext cx="8628531" cy="2448272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" t="12389" r="1305" b="22141"/>
          <a:stretch/>
        </p:blipFill>
        <p:spPr>
          <a:xfrm>
            <a:off x="239866" y="2572715"/>
            <a:ext cx="8604448" cy="2851873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107504" y="3998651"/>
            <a:ext cx="996217" cy="4384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5373216"/>
            <a:ext cx="4176464" cy="9361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400" dirty="0" err="1" smtClean="0"/>
              <a:t>Jira</a:t>
            </a:r>
            <a:r>
              <a:rPr lang="en-US" sz="2400" dirty="0" smtClean="0"/>
              <a:t> linked with </a:t>
            </a:r>
            <a:r>
              <a:rPr lang="en-US" sz="2400" dirty="0" err="1" smtClean="0"/>
              <a:t>Testomatio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224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r="3431" b="16658"/>
          <a:stretch/>
        </p:blipFill>
        <p:spPr>
          <a:xfrm>
            <a:off x="401493" y="476672"/>
            <a:ext cx="8274963" cy="309951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2" r="5089" b="15307"/>
          <a:stretch/>
        </p:blipFill>
        <p:spPr>
          <a:xfrm>
            <a:off x="395536" y="3573016"/>
            <a:ext cx="8280920" cy="2808548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49250" y="2132856"/>
            <a:ext cx="710381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05235" y="660997"/>
            <a:ext cx="1440160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8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869160"/>
            <a:ext cx="8183880" cy="9361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run </a:t>
            </a:r>
            <a:r>
              <a:rPr lang="en-US" dirty="0" err="1" smtClean="0"/>
              <a:t>Testomatio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link in the next slide</a:t>
            </a:r>
            <a:endParaRPr lang="ru-RU" sz="2700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"/>
          <a:stretch/>
        </p:blipFill>
        <p:spPr>
          <a:xfrm>
            <a:off x="1" y="332656"/>
            <a:ext cx="9144000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085184"/>
            <a:ext cx="8183880" cy="125383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URL report - </a:t>
            </a:r>
            <a:r>
              <a:rPr lang="en-US" sz="2700" b="0" dirty="0">
                <a:solidFill>
                  <a:srgbClr val="FF0000"/>
                </a:solidFill>
                <a:effectLst/>
                <a:hlinkClick r:id="rId2"/>
              </a:rPr>
              <a:t>https://</a:t>
            </a:r>
            <a:r>
              <a:rPr lang="en-US" sz="2700" b="0" dirty="0" smtClean="0">
                <a:solidFill>
                  <a:srgbClr val="FF0000"/>
                </a:solidFill>
                <a:effectLst/>
                <a:hlinkClick r:id="rId2"/>
              </a:rPr>
              <a:t>app.testomat.io/report/81ad9cc1/7023f317-a06a-4047-a22b-24a8351bd94d</a:t>
            </a:r>
            <a:endParaRPr lang="ru-RU" sz="2700" b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9"/>
          <a:stretch/>
        </p:blipFill>
        <p:spPr>
          <a:xfrm>
            <a:off x="-16412" y="260648"/>
            <a:ext cx="9175032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0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4941168"/>
            <a:ext cx="4752528" cy="5040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Bug with linked issues</a:t>
            </a:r>
            <a:endParaRPr lang="ru-RU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" b="13808"/>
          <a:stretch/>
        </p:blipFill>
        <p:spPr>
          <a:xfrm>
            <a:off x="179512" y="260648"/>
            <a:ext cx="8712968" cy="3206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62" b="31469"/>
          <a:stretch/>
        </p:blipFill>
        <p:spPr>
          <a:xfrm>
            <a:off x="179512" y="3383554"/>
            <a:ext cx="8712968" cy="1278043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63948" y="3357590"/>
            <a:ext cx="1013406" cy="5034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0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5589240"/>
            <a:ext cx="4896544" cy="5040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Bug with linked issues</a:t>
            </a:r>
            <a:endParaRPr lang="ru-RU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" t="4051" r="3272" b="21133"/>
          <a:stretch/>
        </p:blipFill>
        <p:spPr>
          <a:xfrm>
            <a:off x="194886" y="15268"/>
            <a:ext cx="8665096" cy="307080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13178" r="3334" b="33885"/>
          <a:stretch/>
        </p:blipFill>
        <p:spPr>
          <a:xfrm>
            <a:off x="173182" y="3068961"/>
            <a:ext cx="8686800" cy="2179934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6282" y="3681028"/>
            <a:ext cx="1099334" cy="477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242</TotalTime>
  <Words>56</Words>
  <Application>Microsoft Office PowerPoint</Application>
  <PresentationFormat>Экран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Jira &amp; Testomatio</vt:lpstr>
      <vt:lpstr>Jira linked with Testomatio</vt:lpstr>
      <vt:lpstr>Jira linked with Testomatio</vt:lpstr>
      <vt:lpstr>Jira linked with Testomatio</vt:lpstr>
      <vt:lpstr>Презентация PowerPoint</vt:lpstr>
      <vt:lpstr>Test run Testomatio link in the next slide</vt:lpstr>
      <vt:lpstr>URL report - https://app.testomat.io/report/81ad9cc1/7023f317-a06a-4047-a22b-24a8351bd94d</vt:lpstr>
      <vt:lpstr>Bug with linked issues</vt:lpstr>
      <vt:lpstr>Bug with linked issues</vt:lpstr>
      <vt:lpstr>Bug with linked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&amp; Testomatio</dc:title>
  <dc:creator>NastyaPC</dc:creator>
  <cp:lastModifiedBy>NastyaPC</cp:lastModifiedBy>
  <cp:revision>21</cp:revision>
  <dcterms:created xsi:type="dcterms:W3CDTF">2023-05-22T22:51:25Z</dcterms:created>
  <dcterms:modified xsi:type="dcterms:W3CDTF">2023-07-01T13:49:17Z</dcterms:modified>
</cp:coreProperties>
</file>