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0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624E-F4EF-40BA-8E9F-EBC8C0F0A38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EB97-15F5-4F5C-81ED-0ED81274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5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5%D1%82%D0%BE%D0%B4_%D0%BF%D1%80%D1%8F%D0%BC%D0%BE%D1%83%D0%B3%D0%BE%D0%BB%D1%8C%D0%BD%D0%B8%D0%BA%D0%BE%D0%B2" TargetMode="External"/><Relationship Id="rId2" Type="http://schemas.openxmlformats.org/officeDocument/2006/relationships/hyperlink" Target="http://www.mathprofi.ru/metod_prjamougolnikov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dt45i.narod.ru/java/lesson2.htm" TargetMode="External"/><Relationship Id="rId4" Type="http://schemas.openxmlformats.org/officeDocument/2006/relationships/hyperlink" Target="http://cybern.ru/chislennoe-integrirovanie-rectangles-method-java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/>
              <a:t>GoJava</a:t>
            </a:r>
            <a:r>
              <a:rPr lang="ru-RU" sz="7200" b="1" dirty="0" smtClean="0"/>
              <a:t> </a:t>
            </a:r>
            <a:r>
              <a:rPr lang="en-US" sz="7200" b="1" dirty="0" smtClean="0"/>
              <a:t>Online course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5" y="492009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ru-RU" dirty="0" smtClean="0"/>
              <a:t>Группа №1</a:t>
            </a:r>
            <a:r>
              <a:rPr lang="en-US" dirty="0" smtClean="0"/>
              <a:t>: Mentors</a:t>
            </a:r>
            <a:endParaRPr lang="ru-RU" dirty="0" smtClean="0"/>
          </a:p>
          <a:p>
            <a:pPr algn="l"/>
            <a:r>
              <a:rPr lang="ru-RU" dirty="0" smtClean="0"/>
              <a:t>Ментор: </a:t>
            </a:r>
            <a:r>
              <a:rPr lang="ru-RU" dirty="0"/>
              <a:t>Дмитрий </a:t>
            </a:r>
            <a:r>
              <a:rPr lang="ru-RU" dirty="0" smtClean="0"/>
              <a:t>Будник</a:t>
            </a:r>
            <a:endParaRPr lang="en-US" dirty="0" smtClean="0"/>
          </a:p>
          <a:p>
            <a:pPr algn="l"/>
            <a:r>
              <a:rPr lang="ru-RU" dirty="0" smtClean="0"/>
              <a:t>Исполнитель: Анастасия Решетняк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69837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Финальный проект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b="1" dirty="0" smtClean="0"/>
              <a:t>Расчёт определённого интеграла методом прямоугольников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1800" dirty="0"/>
              <a:t>Метод </a:t>
            </a:r>
            <a:r>
              <a:rPr lang="ru-RU" sz="1800" i="1" dirty="0"/>
              <a:t>левых </a:t>
            </a:r>
            <a:r>
              <a:rPr lang="ru-RU" sz="1800" i="1" dirty="0" smtClean="0"/>
              <a:t>прямоугольников:				</a:t>
            </a:r>
            <a:r>
              <a:rPr lang="ru-RU" sz="1800" dirty="0" smtClean="0"/>
              <a:t>Метод </a:t>
            </a:r>
            <a:r>
              <a:rPr lang="ru-RU" sz="1800" i="1" dirty="0" smtClean="0"/>
              <a:t>правых прямоугольников</a:t>
            </a:r>
            <a:r>
              <a:rPr lang="en-US" sz="1800" i="1" dirty="0" smtClean="0"/>
              <a:t>: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8" y="3400425"/>
            <a:ext cx="3476625" cy="249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00425"/>
            <a:ext cx="3438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Реализации </a:t>
            </a:r>
            <a:r>
              <a:rPr lang="ru-RU" dirty="0"/>
              <a:t>численного интегрирования методом левых и правых прямоугольников. На вход алгоритму подается набор точек, по которым требуется найти приближенное значение интеграла неизвестной функции. На выходе алгоритм выдает найденное приближенное значение. </a:t>
            </a:r>
            <a:r>
              <a:rPr lang="ru-RU" dirty="0" smtClean="0"/>
              <a:t>Эти два </a:t>
            </a:r>
            <a:r>
              <a:rPr lang="ru-RU" dirty="0"/>
              <a:t>метода практически идентичны, единственное отличие заключается в том, ординату какой точки взять в качестве высоты </a:t>
            </a:r>
            <a:r>
              <a:rPr lang="ru-RU" dirty="0" smtClean="0"/>
              <a:t>прямоугольника.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32" r="2984" b="2843"/>
          <a:stretch/>
        </p:blipFill>
        <p:spPr>
          <a:xfrm>
            <a:off x="337752" y="74656"/>
            <a:ext cx="6417275" cy="3220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670" y="2981325"/>
            <a:ext cx="7639050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3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35" y="216844"/>
            <a:ext cx="10515600" cy="4504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</a:t>
            </a:r>
            <a:r>
              <a:rPr lang="ru-RU" dirty="0" smtClean="0"/>
              <a:t> </a:t>
            </a:r>
            <a:r>
              <a:rPr lang="en-US" dirty="0" smtClean="0"/>
              <a:t>Tests: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92"/>
          <a:stretch/>
        </p:blipFill>
        <p:spPr>
          <a:xfrm>
            <a:off x="3280075" y="107092"/>
            <a:ext cx="7477125" cy="6617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2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информационных ресурсов: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http://www.mathprofi.ru/metod_prjamougolnikov.html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https://ru.wikipedia.org/wiki/%D0%9C%D0%B5%D1%82%D0%BE%D0%B4_%D0%BF%D1%80%D1%8F%D0%BC%D0%BE%D1%83%D0%B3%D0%BE%D0%BB%D1%8C%D0%BD%D0%B8%D0%BA%D0%BE%D0%B2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http://cybern.ru/chislennoe-integrirovanie-rectangles-method-java.html</a:t>
            </a:r>
            <a:endParaRPr lang="ru-RU" dirty="0" smtClean="0"/>
          </a:p>
          <a:p>
            <a:r>
              <a:rPr lang="en-US" dirty="0" smtClean="0">
                <a:hlinkClick r:id="rId5"/>
              </a:rPr>
              <a:t>http://rdt45i.narod.ru/java/lesson2.htm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156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3058" y="2967335"/>
            <a:ext cx="7245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 ;)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7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GoJava Online course</vt:lpstr>
      <vt:lpstr>Финальный проект: Расчёт определённого интеграла методом прямоугольников  Метод левых прямоугольников:    Метод правых прямоугольников:</vt:lpstr>
      <vt:lpstr>Алгоритм</vt:lpstr>
      <vt:lpstr>PowerPoint Presentation</vt:lpstr>
      <vt:lpstr>Unit Tests:</vt:lpstr>
      <vt:lpstr>Список информационных ресурсов: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GoJavaOnline course</dc:title>
  <dc:creator>Anastasiya Reshetnyak</dc:creator>
  <cp:lastModifiedBy>Anastasiya Reshetnyak</cp:lastModifiedBy>
  <cp:revision>4</cp:revision>
  <dcterms:created xsi:type="dcterms:W3CDTF">2016-02-02T15:02:49Z</dcterms:created>
  <dcterms:modified xsi:type="dcterms:W3CDTF">2016-02-02T17:04:22Z</dcterms:modified>
</cp:coreProperties>
</file>