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68" r:id="rId4"/>
    <p:sldId id="263" r:id="rId5"/>
    <p:sldId id="265" r:id="rId6"/>
    <p:sldId id="267" r:id="rId7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Poppins" panose="020B0604020202020204" charset="0"/>
      <p:regular r:id="rId12"/>
    </p:embeddedFont>
    <p:embeddedFont>
      <p:font typeface="poppins-bold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0" y="0"/>
            <a:ext cx="5943600" cy="4892040"/>
          </a:xfrm>
          <a:custGeom>
            <a:avLst/>
            <a:gdLst/>
            <a:ahLst/>
            <a:cxnLst/>
            <a:rect l="l" t="t" r="r" b="b"/>
            <a:pathLst>
              <a:path w="5943600" h="4892040">
                <a:moveTo>
                  <a:pt x="5943600" y="4892040"/>
                </a:moveTo>
                <a:lnTo>
                  <a:pt x="512064" y="4892040"/>
                </a:lnTo>
                <a:cubicBezTo>
                  <a:pt x="118872" y="4892040"/>
                  <a:pt x="-128016" y="4471416"/>
                  <a:pt x="64008" y="4133088"/>
                </a:cubicBezTo>
                <a:lnTo>
                  <a:pt x="2432304" y="0"/>
                </a:lnTo>
                <a:lnTo>
                  <a:pt x="5943600" y="0"/>
                </a:lnTo>
                <a:lnTo>
                  <a:pt x="5943600" y="489204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9788114">
            <a:off x="-414573" y="272501"/>
            <a:ext cx="5631542" cy="8584288"/>
          </a:xfrm>
          <a:custGeom>
            <a:avLst/>
            <a:gdLst>
              <a:gd name="connsiteX0" fmla="*/ 4515564 w 5631542"/>
              <a:gd name="connsiteY0" fmla="*/ 0 h 8584288"/>
              <a:gd name="connsiteX1" fmla="*/ 5631542 w 5631542"/>
              <a:gd name="connsiteY1" fmla="*/ 649465 h 8584288"/>
              <a:gd name="connsiteX2" fmla="*/ 5631542 w 5631542"/>
              <a:gd name="connsiteY2" fmla="*/ 8584288 h 8584288"/>
              <a:gd name="connsiteX3" fmla="*/ 0 w 5631542"/>
              <a:gd name="connsiteY3" fmla="*/ 5306902 h 8584288"/>
              <a:gd name="connsiteX4" fmla="*/ 0 w 5631542"/>
              <a:gd name="connsiteY4" fmla="*/ 4356655 h 8584288"/>
              <a:gd name="connsiteX5" fmla="*/ 2535441 w 5631542"/>
              <a:gd name="connsiteY5" fmla="*/ 0 h 8584288"/>
            </a:gdLst>
            <a:ahLst/>
            <a:cxnLst/>
            <a:rect l="l" t="t" r="r" b="b"/>
            <a:pathLst>
              <a:path w="5631542" h="8584288">
                <a:moveTo>
                  <a:pt x="4515564" y="0"/>
                </a:moveTo>
                <a:lnTo>
                  <a:pt x="5631542" y="649465"/>
                </a:lnTo>
                <a:lnTo>
                  <a:pt x="5631542" y="8584288"/>
                </a:lnTo>
                <a:lnTo>
                  <a:pt x="0" y="5306902"/>
                </a:lnTo>
                <a:lnTo>
                  <a:pt x="0" y="4356655"/>
                </a:lnTo>
                <a:lnTo>
                  <a:pt x="2535441" y="0"/>
                </a:lnTo>
                <a:close/>
              </a:path>
            </a:pathLst>
          </a:custGeom>
          <a:solidFill>
            <a:schemeClr val="accent1"/>
          </a:solidFill>
          <a:ln w="25400" cap="sq">
            <a:noFill/>
            <a:miter/>
          </a:ln>
          <a:effectLst>
            <a:outerShdw blurRad="254000" dist="50800" dir="5399997" algn="ctr" rotWithShape="0">
              <a:schemeClr val="accent1"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V="1">
            <a:off x="5667876" y="4757794"/>
            <a:ext cx="2651760" cy="576072"/>
          </a:xfrm>
          <a:custGeom>
            <a:avLst/>
            <a:gdLst/>
            <a:ahLst/>
            <a:cxnLst/>
            <a:rect l="l" t="t" r="r" b="b"/>
            <a:pathLst>
              <a:path w="2651760" h="576072">
                <a:moveTo>
                  <a:pt x="338328" y="27432"/>
                </a:moveTo>
                <a:cubicBezTo>
                  <a:pt x="347472" y="9144"/>
                  <a:pt x="365760" y="0"/>
                  <a:pt x="384048" y="0"/>
                </a:cubicBezTo>
                <a:lnTo>
                  <a:pt x="2560320" y="0"/>
                </a:lnTo>
                <a:cubicBezTo>
                  <a:pt x="2596896" y="0"/>
                  <a:pt x="2624328" y="45720"/>
                  <a:pt x="2606040" y="82296"/>
                </a:cubicBezTo>
                <a:lnTo>
                  <a:pt x="2286000" y="548640"/>
                </a:lnTo>
                <a:cubicBezTo>
                  <a:pt x="2276856" y="566928"/>
                  <a:pt x="2258568" y="576072"/>
                  <a:pt x="2249424" y="576072"/>
                </a:cubicBezTo>
                <a:lnTo>
                  <a:pt x="91440" y="576072"/>
                </a:lnTo>
                <a:cubicBezTo>
                  <a:pt x="54864" y="576072"/>
                  <a:pt x="27432" y="530352"/>
                  <a:pt x="45720" y="493776"/>
                </a:cubicBezTo>
                <a:lnTo>
                  <a:pt x="338328" y="27432"/>
                </a:lnTo>
              </a:path>
            </a:pathLst>
          </a:custGeom>
          <a:solidFill>
            <a:schemeClr val="accent1"/>
          </a:solidFill>
          <a:ln w="25400" cap="sq">
            <a:noFill/>
            <a:miter/>
          </a:ln>
          <a:effectLst>
            <a:outerShdw blurRad="254000" dist="50800" dir="5399997" algn="ctr" rotWithShape="0">
              <a:schemeClr val="accent1"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5717332" y="4884709"/>
            <a:ext cx="2552848" cy="3818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20</a:t>
            </a:r>
            <a:r>
              <a:rPr kumimoji="1" lang="ru-RU" altLang="zh-CN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25</a:t>
            </a:r>
            <a:r>
              <a:rPr kumimoji="1" lang="en-US" altLang="zh-CN" sz="1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.</a:t>
            </a:r>
            <a:r>
              <a:rPr kumimoji="1" lang="ru-RU" altLang="zh-CN" sz="1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01</a:t>
            </a:r>
            <a:r>
              <a:rPr kumimoji="1" lang="en-US" altLang="zh-CN" sz="1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.</a:t>
            </a:r>
            <a:r>
              <a:rPr kumimoji="1" lang="ru-RU" altLang="zh-CN" sz="18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28</a:t>
            </a:r>
            <a:endParaRPr kumimoji="1" lang="zh-CN" altLang="en-US" dirty="0"/>
          </a:p>
        </p:txBody>
      </p:sp>
      <p:cxnSp>
        <p:nvCxnSpPr>
          <p:cNvPr id="7" name="标题 1"/>
          <p:cNvCxnSpPr/>
          <p:nvPr/>
        </p:nvCxnSpPr>
        <p:spPr>
          <a:xfrm>
            <a:off x="6745288" y="4632792"/>
            <a:ext cx="425981" cy="0"/>
          </a:xfrm>
          <a:prstGeom prst="line">
            <a:avLst/>
          </a:prstGeom>
          <a:noFill/>
          <a:ln w="38100" cap="sq">
            <a:solidFill>
              <a:schemeClr val="bg1"/>
            </a:solidFill>
            <a:miter/>
            <a:headEnd type="none"/>
            <a:tailEnd type="none"/>
          </a:ln>
        </p:spPr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alphaModFix/>
          </a:blip>
          <a:srcRect l="22675" r="22675"/>
          <a:stretch>
            <a:fillRect/>
          </a:stretch>
        </p:blipFill>
        <p:spPr>
          <a:xfrm flipH="1">
            <a:off x="0" y="0"/>
            <a:ext cx="6687446" cy="6858000"/>
          </a:xfrm>
          <a:custGeom>
            <a:avLst/>
            <a:gdLst/>
            <a:ahLst/>
            <a:cxnLst/>
            <a:rect l="l" t="t" r="r" b="b"/>
            <a:pathLst>
              <a:path w="6692900" h="6858000">
                <a:moveTo>
                  <a:pt x="6687446" y="0"/>
                </a:moveTo>
                <a:lnTo>
                  <a:pt x="4240101" y="0"/>
                </a:lnTo>
                <a:lnTo>
                  <a:pt x="4211219" y="1961"/>
                </a:lnTo>
                <a:cubicBezTo>
                  <a:pt x="4017242" y="28326"/>
                  <a:pt x="3841516" y="144301"/>
                  <a:pt x="3752924" y="312556"/>
                </a:cubicBezTo>
                <a:lnTo>
                  <a:pt x="0" y="6858000"/>
                </a:lnTo>
                <a:lnTo>
                  <a:pt x="6687446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" name="标题 1"/>
          <p:cNvSpPr txBox="1"/>
          <p:nvPr/>
        </p:nvSpPr>
        <p:spPr>
          <a:xfrm>
            <a:off x="10431194" y="5832584"/>
            <a:ext cx="1235612" cy="453018"/>
          </a:xfrm>
          <a:custGeom>
            <a:avLst/>
            <a:gdLst>
              <a:gd name="connsiteX0" fmla="*/ 1109943 w 1145943"/>
              <a:gd name="connsiteY0" fmla="*/ 348142 h 420142"/>
              <a:gd name="connsiteX1" fmla="*/ 1145943 w 1145943"/>
              <a:gd name="connsiteY1" fmla="*/ 384142 h 420142"/>
              <a:gd name="connsiteX2" fmla="*/ 1109943 w 1145943"/>
              <a:gd name="connsiteY2" fmla="*/ 420142 h 420142"/>
              <a:gd name="connsiteX3" fmla="*/ 1073943 w 1145943"/>
              <a:gd name="connsiteY3" fmla="*/ 384142 h 420142"/>
              <a:gd name="connsiteX4" fmla="*/ 1109943 w 1145943"/>
              <a:gd name="connsiteY4" fmla="*/ 348142 h 420142"/>
              <a:gd name="connsiteX5" fmla="*/ 895156 w 1145943"/>
              <a:gd name="connsiteY5" fmla="*/ 348142 h 420142"/>
              <a:gd name="connsiteX6" fmla="*/ 931156 w 1145943"/>
              <a:gd name="connsiteY6" fmla="*/ 384142 h 420142"/>
              <a:gd name="connsiteX7" fmla="*/ 895156 w 1145943"/>
              <a:gd name="connsiteY7" fmla="*/ 420142 h 420142"/>
              <a:gd name="connsiteX8" fmla="*/ 859156 w 1145943"/>
              <a:gd name="connsiteY8" fmla="*/ 384142 h 420142"/>
              <a:gd name="connsiteX9" fmla="*/ 895156 w 1145943"/>
              <a:gd name="connsiteY9" fmla="*/ 348142 h 420142"/>
              <a:gd name="connsiteX10" fmla="*/ 680367 w 1145943"/>
              <a:gd name="connsiteY10" fmla="*/ 348142 h 420142"/>
              <a:gd name="connsiteX11" fmla="*/ 716367 w 1145943"/>
              <a:gd name="connsiteY11" fmla="*/ 384142 h 420142"/>
              <a:gd name="connsiteX12" fmla="*/ 680367 w 1145943"/>
              <a:gd name="connsiteY12" fmla="*/ 420142 h 420142"/>
              <a:gd name="connsiteX13" fmla="*/ 644367 w 1145943"/>
              <a:gd name="connsiteY13" fmla="*/ 384142 h 420142"/>
              <a:gd name="connsiteX14" fmla="*/ 680367 w 1145943"/>
              <a:gd name="connsiteY14" fmla="*/ 348142 h 420142"/>
              <a:gd name="connsiteX15" fmla="*/ 465578 w 1145943"/>
              <a:gd name="connsiteY15" fmla="*/ 348142 h 420142"/>
              <a:gd name="connsiteX16" fmla="*/ 501578 w 1145943"/>
              <a:gd name="connsiteY16" fmla="*/ 384142 h 420142"/>
              <a:gd name="connsiteX17" fmla="*/ 465578 w 1145943"/>
              <a:gd name="connsiteY17" fmla="*/ 420142 h 420142"/>
              <a:gd name="connsiteX18" fmla="*/ 429578 w 1145943"/>
              <a:gd name="connsiteY18" fmla="*/ 384142 h 420142"/>
              <a:gd name="connsiteX19" fmla="*/ 465578 w 1145943"/>
              <a:gd name="connsiteY19" fmla="*/ 348142 h 420142"/>
              <a:gd name="connsiteX20" fmla="*/ 250789 w 1145943"/>
              <a:gd name="connsiteY20" fmla="*/ 348142 h 420142"/>
              <a:gd name="connsiteX21" fmla="*/ 286789 w 1145943"/>
              <a:gd name="connsiteY21" fmla="*/ 384142 h 420142"/>
              <a:gd name="connsiteX22" fmla="*/ 250789 w 1145943"/>
              <a:gd name="connsiteY22" fmla="*/ 420142 h 420142"/>
              <a:gd name="connsiteX23" fmla="*/ 214789 w 1145943"/>
              <a:gd name="connsiteY23" fmla="*/ 384142 h 420142"/>
              <a:gd name="connsiteX24" fmla="*/ 250789 w 1145943"/>
              <a:gd name="connsiteY24" fmla="*/ 348142 h 420142"/>
              <a:gd name="connsiteX25" fmla="*/ 36000 w 1145943"/>
              <a:gd name="connsiteY25" fmla="*/ 348142 h 420142"/>
              <a:gd name="connsiteX26" fmla="*/ 72000 w 1145943"/>
              <a:gd name="connsiteY26" fmla="*/ 384142 h 420142"/>
              <a:gd name="connsiteX27" fmla="*/ 36000 w 1145943"/>
              <a:gd name="connsiteY27" fmla="*/ 420142 h 420142"/>
              <a:gd name="connsiteX28" fmla="*/ 0 w 1145943"/>
              <a:gd name="connsiteY28" fmla="*/ 384142 h 420142"/>
              <a:gd name="connsiteX29" fmla="*/ 36000 w 1145943"/>
              <a:gd name="connsiteY29" fmla="*/ 348142 h 420142"/>
              <a:gd name="connsiteX30" fmla="*/ 1109943 w 1145943"/>
              <a:gd name="connsiteY30" fmla="*/ 174071 h 420142"/>
              <a:gd name="connsiteX31" fmla="*/ 1145943 w 1145943"/>
              <a:gd name="connsiteY31" fmla="*/ 210071 h 420142"/>
              <a:gd name="connsiteX32" fmla="*/ 1109943 w 1145943"/>
              <a:gd name="connsiteY32" fmla="*/ 246071 h 420142"/>
              <a:gd name="connsiteX33" fmla="*/ 1073943 w 1145943"/>
              <a:gd name="connsiteY33" fmla="*/ 210071 h 420142"/>
              <a:gd name="connsiteX34" fmla="*/ 1109943 w 1145943"/>
              <a:gd name="connsiteY34" fmla="*/ 174071 h 420142"/>
              <a:gd name="connsiteX35" fmla="*/ 895156 w 1145943"/>
              <a:gd name="connsiteY35" fmla="*/ 174071 h 420142"/>
              <a:gd name="connsiteX36" fmla="*/ 931156 w 1145943"/>
              <a:gd name="connsiteY36" fmla="*/ 210071 h 420142"/>
              <a:gd name="connsiteX37" fmla="*/ 895156 w 1145943"/>
              <a:gd name="connsiteY37" fmla="*/ 246071 h 420142"/>
              <a:gd name="connsiteX38" fmla="*/ 859156 w 1145943"/>
              <a:gd name="connsiteY38" fmla="*/ 210071 h 420142"/>
              <a:gd name="connsiteX39" fmla="*/ 895156 w 1145943"/>
              <a:gd name="connsiteY39" fmla="*/ 174071 h 420142"/>
              <a:gd name="connsiteX40" fmla="*/ 680367 w 1145943"/>
              <a:gd name="connsiteY40" fmla="*/ 174071 h 420142"/>
              <a:gd name="connsiteX41" fmla="*/ 716367 w 1145943"/>
              <a:gd name="connsiteY41" fmla="*/ 210071 h 420142"/>
              <a:gd name="connsiteX42" fmla="*/ 680367 w 1145943"/>
              <a:gd name="connsiteY42" fmla="*/ 246071 h 420142"/>
              <a:gd name="connsiteX43" fmla="*/ 644367 w 1145943"/>
              <a:gd name="connsiteY43" fmla="*/ 210071 h 420142"/>
              <a:gd name="connsiteX44" fmla="*/ 680367 w 1145943"/>
              <a:gd name="connsiteY44" fmla="*/ 174071 h 420142"/>
              <a:gd name="connsiteX45" fmla="*/ 465578 w 1145943"/>
              <a:gd name="connsiteY45" fmla="*/ 174071 h 420142"/>
              <a:gd name="connsiteX46" fmla="*/ 501578 w 1145943"/>
              <a:gd name="connsiteY46" fmla="*/ 210071 h 420142"/>
              <a:gd name="connsiteX47" fmla="*/ 465578 w 1145943"/>
              <a:gd name="connsiteY47" fmla="*/ 246071 h 420142"/>
              <a:gd name="connsiteX48" fmla="*/ 429578 w 1145943"/>
              <a:gd name="connsiteY48" fmla="*/ 210071 h 420142"/>
              <a:gd name="connsiteX49" fmla="*/ 465578 w 1145943"/>
              <a:gd name="connsiteY49" fmla="*/ 174071 h 420142"/>
              <a:gd name="connsiteX50" fmla="*/ 250789 w 1145943"/>
              <a:gd name="connsiteY50" fmla="*/ 174071 h 420142"/>
              <a:gd name="connsiteX51" fmla="*/ 286789 w 1145943"/>
              <a:gd name="connsiteY51" fmla="*/ 210071 h 420142"/>
              <a:gd name="connsiteX52" fmla="*/ 250789 w 1145943"/>
              <a:gd name="connsiteY52" fmla="*/ 246071 h 420142"/>
              <a:gd name="connsiteX53" fmla="*/ 214789 w 1145943"/>
              <a:gd name="connsiteY53" fmla="*/ 210071 h 420142"/>
              <a:gd name="connsiteX54" fmla="*/ 250789 w 1145943"/>
              <a:gd name="connsiteY54" fmla="*/ 174071 h 420142"/>
              <a:gd name="connsiteX55" fmla="*/ 36000 w 1145943"/>
              <a:gd name="connsiteY55" fmla="*/ 174071 h 420142"/>
              <a:gd name="connsiteX56" fmla="*/ 72000 w 1145943"/>
              <a:gd name="connsiteY56" fmla="*/ 210071 h 420142"/>
              <a:gd name="connsiteX57" fmla="*/ 36000 w 1145943"/>
              <a:gd name="connsiteY57" fmla="*/ 246071 h 420142"/>
              <a:gd name="connsiteX58" fmla="*/ 0 w 1145943"/>
              <a:gd name="connsiteY58" fmla="*/ 210071 h 420142"/>
              <a:gd name="connsiteX59" fmla="*/ 36000 w 1145943"/>
              <a:gd name="connsiteY59" fmla="*/ 174071 h 420142"/>
              <a:gd name="connsiteX60" fmla="*/ 1109943 w 1145943"/>
              <a:gd name="connsiteY60" fmla="*/ 0 h 420142"/>
              <a:gd name="connsiteX61" fmla="*/ 1145943 w 1145943"/>
              <a:gd name="connsiteY61" fmla="*/ 36000 h 420142"/>
              <a:gd name="connsiteX62" fmla="*/ 1109943 w 1145943"/>
              <a:gd name="connsiteY62" fmla="*/ 72000 h 420142"/>
              <a:gd name="connsiteX63" fmla="*/ 1073943 w 1145943"/>
              <a:gd name="connsiteY63" fmla="*/ 36000 h 420142"/>
              <a:gd name="connsiteX64" fmla="*/ 1109943 w 1145943"/>
              <a:gd name="connsiteY64" fmla="*/ 0 h 420142"/>
              <a:gd name="connsiteX65" fmla="*/ 895156 w 1145943"/>
              <a:gd name="connsiteY65" fmla="*/ 0 h 420142"/>
              <a:gd name="connsiteX66" fmla="*/ 931156 w 1145943"/>
              <a:gd name="connsiteY66" fmla="*/ 36000 h 420142"/>
              <a:gd name="connsiteX67" fmla="*/ 895156 w 1145943"/>
              <a:gd name="connsiteY67" fmla="*/ 72000 h 420142"/>
              <a:gd name="connsiteX68" fmla="*/ 859156 w 1145943"/>
              <a:gd name="connsiteY68" fmla="*/ 36000 h 420142"/>
              <a:gd name="connsiteX69" fmla="*/ 895156 w 1145943"/>
              <a:gd name="connsiteY69" fmla="*/ 0 h 420142"/>
              <a:gd name="connsiteX70" fmla="*/ 680367 w 1145943"/>
              <a:gd name="connsiteY70" fmla="*/ 0 h 420142"/>
              <a:gd name="connsiteX71" fmla="*/ 716367 w 1145943"/>
              <a:gd name="connsiteY71" fmla="*/ 36000 h 420142"/>
              <a:gd name="connsiteX72" fmla="*/ 680367 w 1145943"/>
              <a:gd name="connsiteY72" fmla="*/ 72000 h 420142"/>
              <a:gd name="connsiteX73" fmla="*/ 644367 w 1145943"/>
              <a:gd name="connsiteY73" fmla="*/ 36000 h 420142"/>
              <a:gd name="connsiteX74" fmla="*/ 680367 w 1145943"/>
              <a:gd name="connsiteY74" fmla="*/ 0 h 420142"/>
              <a:gd name="connsiteX75" fmla="*/ 465578 w 1145943"/>
              <a:gd name="connsiteY75" fmla="*/ 0 h 420142"/>
              <a:gd name="connsiteX76" fmla="*/ 501578 w 1145943"/>
              <a:gd name="connsiteY76" fmla="*/ 36000 h 420142"/>
              <a:gd name="connsiteX77" fmla="*/ 465578 w 1145943"/>
              <a:gd name="connsiteY77" fmla="*/ 72000 h 420142"/>
              <a:gd name="connsiteX78" fmla="*/ 429578 w 1145943"/>
              <a:gd name="connsiteY78" fmla="*/ 36000 h 420142"/>
              <a:gd name="connsiteX79" fmla="*/ 465578 w 1145943"/>
              <a:gd name="connsiteY79" fmla="*/ 0 h 420142"/>
              <a:gd name="connsiteX80" fmla="*/ 250789 w 1145943"/>
              <a:gd name="connsiteY80" fmla="*/ 0 h 420142"/>
              <a:gd name="connsiteX81" fmla="*/ 286789 w 1145943"/>
              <a:gd name="connsiteY81" fmla="*/ 36000 h 420142"/>
              <a:gd name="connsiteX82" fmla="*/ 250789 w 1145943"/>
              <a:gd name="connsiteY82" fmla="*/ 72000 h 420142"/>
              <a:gd name="connsiteX83" fmla="*/ 214789 w 1145943"/>
              <a:gd name="connsiteY83" fmla="*/ 36000 h 420142"/>
              <a:gd name="connsiteX84" fmla="*/ 250789 w 1145943"/>
              <a:gd name="connsiteY84" fmla="*/ 0 h 420142"/>
              <a:gd name="connsiteX85" fmla="*/ 36000 w 1145943"/>
              <a:gd name="connsiteY85" fmla="*/ 0 h 420142"/>
              <a:gd name="connsiteX86" fmla="*/ 72000 w 1145943"/>
              <a:gd name="connsiteY86" fmla="*/ 36000 h 420142"/>
              <a:gd name="connsiteX87" fmla="*/ 36000 w 1145943"/>
              <a:gd name="connsiteY87" fmla="*/ 72000 h 420142"/>
              <a:gd name="connsiteX88" fmla="*/ 0 w 1145943"/>
              <a:gd name="connsiteY88" fmla="*/ 36000 h 420142"/>
              <a:gd name="connsiteX89" fmla="*/ 36000 w 1145943"/>
              <a:gd name="connsiteY89" fmla="*/ 0 h 420142"/>
            </a:gdLst>
            <a:ahLst/>
            <a:cxnLst/>
            <a:rect l="l" t="t" r="r" b="b"/>
            <a:pathLst>
              <a:path w="1145943" h="420142">
                <a:moveTo>
                  <a:pt x="1109943" y="348142"/>
                </a:moveTo>
                <a:cubicBezTo>
                  <a:pt x="1129825" y="348142"/>
                  <a:pt x="1145943" y="364260"/>
                  <a:pt x="1145943" y="384142"/>
                </a:cubicBezTo>
                <a:cubicBezTo>
                  <a:pt x="1145943" y="404024"/>
                  <a:pt x="1129825" y="420142"/>
                  <a:pt x="1109943" y="420142"/>
                </a:cubicBezTo>
                <a:cubicBezTo>
                  <a:pt x="1090061" y="420142"/>
                  <a:pt x="1073943" y="404024"/>
                  <a:pt x="1073943" y="384142"/>
                </a:cubicBezTo>
                <a:cubicBezTo>
                  <a:pt x="1073943" y="364260"/>
                  <a:pt x="1090061" y="348142"/>
                  <a:pt x="1109943" y="348142"/>
                </a:cubicBezTo>
                <a:close/>
                <a:moveTo>
                  <a:pt x="895156" y="348142"/>
                </a:moveTo>
                <a:cubicBezTo>
                  <a:pt x="915038" y="348142"/>
                  <a:pt x="931156" y="364260"/>
                  <a:pt x="931156" y="384142"/>
                </a:cubicBezTo>
                <a:cubicBezTo>
                  <a:pt x="931156" y="404024"/>
                  <a:pt x="915038" y="420142"/>
                  <a:pt x="895156" y="420142"/>
                </a:cubicBezTo>
                <a:cubicBezTo>
                  <a:pt x="875274" y="420142"/>
                  <a:pt x="859156" y="404024"/>
                  <a:pt x="859156" y="384142"/>
                </a:cubicBezTo>
                <a:cubicBezTo>
                  <a:pt x="859156" y="364260"/>
                  <a:pt x="875274" y="348142"/>
                  <a:pt x="895156" y="348142"/>
                </a:cubicBezTo>
                <a:close/>
                <a:moveTo>
                  <a:pt x="680367" y="348142"/>
                </a:moveTo>
                <a:cubicBezTo>
                  <a:pt x="700249" y="348142"/>
                  <a:pt x="716367" y="364260"/>
                  <a:pt x="716367" y="384142"/>
                </a:cubicBezTo>
                <a:cubicBezTo>
                  <a:pt x="716367" y="404024"/>
                  <a:pt x="700249" y="420142"/>
                  <a:pt x="680367" y="420142"/>
                </a:cubicBezTo>
                <a:cubicBezTo>
                  <a:pt x="660485" y="420142"/>
                  <a:pt x="644367" y="404024"/>
                  <a:pt x="644367" y="384142"/>
                </a:cubicBezTo>
                <a:cubicBezTo>
                  <a:pt x="644367" y="364260"/>
                  <a:pt x="660485" y="348142"/>
                  <a:pt x="680367" y="348142"/>
                </a:cubicBezTo>
                <a:close/>
                <a:moveTo>
                  <a:pt x="465578" y="348142"/>
                </a:moveTo>
                <a:cubicBezTo>
                  <a:pt x="485460" y="348142"/>
                  <a:pt x="501578" y="364260"/>
                  <a:pt x="501578" y="384142"/>
                </a:cubicBezTo>
                <a:cubicBezTo>
                  <a:pt x="501578" y="404024"/>
                  <a:pt x="485460" y="420142"/>
                  <a:pt x="465578" y="420142"/>
                </a:cubicBezTo>
                <a:cubicBezTo>
                  <a:pt x="445696" y="420142"/>
                  <a:pt x="429578" y="404024"/>
                  <a:pt x="429578" y="384142"/>
                </a:cubicBezTo>
                <a:cubicBezTo>
                  <a:pt x="429578" y="364260"/>
                  <a:pt x="445696" y="348142"/>
                  <a:pt x="465578" y="348142"/>
                </a:cubicBezTo>
                <a:close/>
                <a:moveTo>
                  <a:pt x="250789" y="348142"/>
                </a:moveTo>
                <a:cubicBezTo>
                  <a:pt x="270671" y="348142"/>
                  <a:pt x="286789" y="364260"/>
                  <a:pt x="286789" y="384142"/>
                </a:cubicBezTo>
                <a:cubicBezTo>
                  <a:pt x="286789" y="404024"/>
                  <a:pt x="270671" y="420142"/>
                  <a:pt x="250789" y="420142"/>
                </a:cubicBezTo>
                <a:cubicBezTo>
                  <a:pt x="230907" y="420142"/>
                  <a:pt x="214789" y="404024"/>
                  <a:pt x="214789" y="384142"/>
                </a:cubicBezTo>
                <a:cubicBezTo>
                  <a:pt x="214789" y="364260"/>
                  <a:pt x="230907" y="348142"/>
                  <a:pt x="250789" y="348142"/>
                </a:cubicBezTo>
                <a:close/>
                <a:moveTo>
                  <a:pt x="36000" y="348142"/>
                </a:moveTo>
                <a:cubicBezTo>
                  <a:pt x="55882" y="348142"/>
                  <a:pt x="72000" y="364260"/>
                  <a:pt x="72000" y="384142"/>
                </a:cubicBezTo>
                <a:cubicBezTo>
                  <a:pt x="72000" y="404024"/>
                  <a:pt x="55882" y="420142"/>
                  <a:pt x="36000" y="420142"/>
                </a:cubicBezTo>
                <a:cubicBezTo>
                  <a:pt x="16118" y="420142"/>
                  <a:pt x="0" y="404024"/>
                  <a:pt x="0" y="384142"/>
                </a:cubicBezTo>
                <a:cubicBezTo>
                  <a:pt x="0" y="364260"/>
                  <a:pt x="16118" y="348142"/>
                  <a:pt x="36000" y="348142"/>
                </a:cubicBezTo>
                <a:close/>
                <a:moveTo>
                  <a:pt x="1109943" y="174071"/>
                </a:moveTo>
                <a:cubicBezTo>
                  <a:pt x="1129825" y="174071"/>
                  <a:pt x="1145943" y="190189"/>
                  <a:pt x="1145943" y="210071"/>
                </a:cubicBezTo>
                <a:cubicBezTo>
                  <a:pt x="1145943" y="229953"/>
                  <a:pt x="1129825" y="246071"/>
                  <a:pt x="1109943" y="246071"/>
                </a:cubicBezTo>
                <a:cubicBezTo>
                  <a:pt x="1090061" y="246071"/>
                  <a:pt x="1073943" y="229953"/>
                  <a:pt x="1073943" y="210071"/>
                </a:cubicBezTo>
                <a:cubicBezTo>
                  <a:pt x="1073943" y="190189"/>
                  <a:pt x="1090061" y="174071"/>
                  <a:pt x="1109943" y="174071"/>
                </a:cubicBezTo>
                <a:close/>
                <a:moveTo>
                  <a:pt x="895156" y="174071"/>
                </a:moveTo>
                <a:cubicBezTo>
                  <a:pt x="915038" y="174071"/>
                  <a:pt x="931156" y="190189"/>
                  <a:pt x="931156" y="210071"/>
                </a:cubicBezTo>
                <a:cubicBezTo>
                  <a:pt x="931156" y="229953"/>
                  <a:pt x="915038" y="246071"/>
                  <a:pt x="895156" y="246071"/>
                </a:cubicBezTo>
                <a:cubicBezTo>
                  <a:pt x="875274" y="246071"/>
                  <a:pt x="859156" y="229953"/>
                  <a:pt x="859156" y="210071"/>
                </a:cubicBezTo>
                <a:cubicBezTo>
                  <a:pt x="859156" y="190189"/>
                  <a:pt x="875274" y="174071"/>
                  <a:pt x="895156" y="174071"/>
                </a:cubicBezTo>
                <a:close/>
                <a:moveTo>
                  <a:pt x="680367" y="174071"/>
                </a:moveTo>
                <a:cubicBezTo>
                  <a:pt x="700249" y="174071"/>
                  <a:pt x="716367" y="190189"/>
                  <a:pt x="716367" y="210071"/>
                </a:cubicBezTo>
                <a:cubicBezTo>
                  <a:pt x="716367" y="229953"/>
                  <a:pt x="700249" y="246071"/>
                  <a:pt x="680367" y="246071"/>
                </a:cubicBezTo>
                <a:cubicBezTo>
                  <a:pt x="660485" y="246071"/>
                  <a:pt x="644367" y="229953"/>
                  <a:pt x="644367" y="210071"/>
                </a:cubicBezTo>
                <a:cubicBezTo>
                  <a:pt x="644367" y="190189"/>
                  <a:pt x="660485" y="174071"/>
                  <a:pt x="680367" y="174071"/>
                </a:cubicBezTo>
                <a:close/>
                <a:moveTo>
                  <a:pt x="465578" y="174071"/>
                </a:moveTo>
                <a:cubicBezTo>
                  <a:pt x="485460" y="174071"/>
                  <a:pt x="501578" y="190189"/>
                  <a:pt x="501578" y="210071"/>
                </a:cubicBezTo>
                <a:cubicBezTo>
                  <a:pt x="501578" y="229953"/>
                  <a:pt x="485460" y="246071"/>
                  <a:pt x="465578" y="246071"/>
                </a:cubicBezTo>
                <a:cubicBezTo>
                  <a:pt x="445696" y="246071"/>
                  <a:pt x="429578" y="229953"/>
                  <a:pt x="429578" y="210071"/>
                </a:cubicBezTo>
                <a:cubicBezTo>
                  <a:pt x="429578" y="190189"/>
                  <a:pt x="445696" y="174071"/>
                  <a:pt x="465578" y="174071"/>
                </a:cubicBezTo>
                <a:close/>
                <a:moveTo>
                  <a:pt x="250789" y="174071"/>
                </a:moveTo>
                <a:cubicBezTo>
                  <a:pt x="270671" y="174071"/>
                  <a:pt x="286789" y="190189"/>
                  <a:pt x="286789" y="210071"/>
                </a:cubicBezTo>
                <a:cubicBezTo>
                  <a:pt x="286789" y="229953"/>
                  <a:pt x="270671" y="246071"/>
                  <a:pt x="250789" y="246071"/>
                </a:cubicBezTo>
                <a:cubicBezTo>
                  <a:pt x="230907" y="246071"/>
                  <a:pt x="214789" y="229953"/>
                  <a:pt x="214789" y="210071"/>
                </a:cubicBezTo>
                <a:cubicBezTo>
                  <a:pt x="214789" y="190189"/>
                  <a:pt x="230907" y="174071"/>
                  <a:pt x="250789" y="174071"/>
                </a:cubicBezTo>
                <a:close/>
                <a:moveTo>
                  <a:pt x="36000" y="174071"/>
                </a:moveTo>
                <a:cubicBezTo>
                  <a:pt x="55882" y="174071"/>
                  <a:pt x="72000" y="190189"/>
                  <a:pt x="72000" y="210071"/>
                </a:cubicBezTo>
                <a:cubicBezTo>
                  <a:pt x="72000" y="229953"/>
                  <a:pt x="55882" y="246071"/>
                  <a:pt x="36000" y="246071"/>
                </a:cubicBezTo>
                <a:cubicBezTo>
                  <a:pt x="16118" y="246071"/>
                  <a:pt x="0" y="229953"/>
                  <a:pt x="0" y="210071"/>
                </a:cubicBezTo>
                <a:cubicBezTo>
                  <a:pt x="0" y="190189"/>
                  <a:pt x="16118" y="174071"/>
                  <a:pt x="36000" y="174071"/>
                </a:cubicBezTo>
                <a:close/>
                <a:moveTo>
                  <a:pt x="1109943" y="0"/>
                </a:moveTo>
                <a:cubicBezTo>
                  <a:pt x="1129825" y="0"/>
                  <a:pt x="1145943" y="16118"/>
                  <a:pt x="1145943" y="36000"/>
                </a:cubicBezTo>
                <a:cubicBezTo>
                  <a:pt x="1145943" y="55882"/>
                  <a:pt x="1129825" y="72000"/>
                  <a:pt x="1109943" y="72000"/>
                </a:cubicBezTo>
                <a:cubicBezTo>
                  <a:pt x="1090061" y="72000"/>
                  <a:pt x="1073943" y="55882"/>
                  <a:pt x="1073943" y="36000"/>
                </a:cubicBezTo>
                <a:cubicBezTo>
                  <a:pt x="1073943" y="16118"/>
                  <a:pt x="1090061" y="0"/>
                  <a:pt x="1109943" y="0"/>
                </a:cubicBezTo>
                <a:close/>
                <a:moveTo>
                  <a:pt x="895156" y="0"/>
                </a:moveTo>
                <a:cubicBezTo>
                  <a:pt x="915038" y="0"/>
                  <a:pt x="931156" y="16118"/>
                  <a:pt x="931156" y="36000"/>
                </a:cubicBezTo>
                <a:cubicBezTo>
                  <a:pt x="931156" y="55882"/>
                  <a:pt x="915038" y="72000"/>
                  <a:pt x="895156" y="72000"/>
                </a:cubicBezTo>
                <a:cubicBezTo>
                  <a:pt x="875274" y="72000"/>
                  <a:pt x="859156" y="55882"/>
                  <a:pt x="859156" y="36000"/>
                </a:cubicBezTo>
                <a:cubicBezTo>
                  <a:pt x="859156" y="16118"/>
                  <a:pt x="875274" y="0"/>
                  <a:pt x="895156" y="0"/>
                </a:cubicBezTo>
                <a:close/>
                <a:moveTo>
                  <a:pt x="680367" y="0"/>
                </a:moveTo>
                <a:cubicBezTo>
                  <a:pt x="700249" y="0"/>
                  <a:pt x="716367" y="16118"/>
                  <a:pt x="716367" y="36000"/>
                </a:cubicBezTo>
                <a:cubicBezTo>
                  <a:pt x="716367" y="55882"/>
                  <a:pt x="700249" y="72000"/>
                  <a:pt x="680367" y="72000"/>
                </a:cubicBezTo>
                <a:cubicBezTo>
                  <a:pt x="660485" y="72000"/>
                  <a:pt x="644367" y="55882"/>
                  <a:pt x="644367" y="36000"/>
                </a:cubicBezTo>
                <a:cubicBezTo>
                  <a:pt x="644367" y="16118"/>
                  <a:pt x="660485" y="0"/>
                  <a:pt x="680367" y="0"/>
                </a:cubicBezTo>
                <a:close/>
                <a:moveTo>
                  <a:pt x="465578" y="0"/>
                </a:moveTo>
                <a:cubicBezTo>
                  <a:pt x="485460" y="0"/>
                  <a:pt x="501578" y="16118"/>
                  <a:pt x="501578" y="36000"/>
                </a:cubicBezTo>
                <a:cubicBezTo>
                  <a:pt x="501578" y="55882"/>
                  <a:pt x="485460" y="72000"/>
                  <a:pt x="465578" y="72000"/>
                </a:cubicBezTo>
                <a:cubicBezTo>
                  <a:pt x="445696" y="72000"/>
                  <a:pt x="429578" y="55882"/>
                  <a:pt x="429578" y="36000"/>
                </a:cubicBezTo>
                <a:cubicBezTo>
                  <a:pt x="429578" y="16118"/>
                  <a:pt x="445696" y="0"/>
                  <a:pt x="465578" y="0"/>
                </a:cubicBezTo>
                <a:close/>
                <a:moveTo>
                  <a:pt x="250789" y="0"/>
                </a:moveTo>
                <a:cubicBezTo>
                  <a:pt x="270671" y="0"/>
                  <a:pt x="286789" y="16118"/>
                  <a:pt x="286789" y="36000"/>
                </a:cubicBezTo>
                <a:cubicBezTo>
                  <a:pt x="286789" y="55882"/>
                  <a:pt x="270671" y="72000"/>
                  <a:pt x="250789" y="72000"/>
                </a:cubicBezTo>
                <a:cubicBezTo>
                  <a:pt x="230907" y="72000"/>
                  <a:pt x="214789" y="55882"/>
                  <a:pt x="214789" y="36000"/>
                </a:cubicBezTo>
                <a:cubicBezTo>
                  <a:pt x="214789" y="16118"/>
                  <a:pt x="230907" y="0"/>
                  <a:pt x="250789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10800000" flipH="1" flipV="1">
            <a:off x="11092541" y="0"/>
            <a:ext cx="1146222" cy="943429"/>
          </a:xfrm>
          <a:custGeom>
            <a:avLst/>
            <a:gdLst/>
            <a:ahLst/>
            <a:cxnLst/>
            <a:rect l="l" t="t" r="r" b="b"/>
            <a:pathLst>
              <a:path w="5943600" h="4892040">
                <a:moveTo>
                  <a:pt x="5943600" y="4892040"/>
                </a:moveTo>
                <a:lnTo>
                  <a:pt x="512064" y="4892040"/>
                </a:lnTo>
                <a:cubicBezTo>
                  <a:pt x="118872" y="4892040"/>
                  <a:pt x="-128016" y="4471416"/>
                  <a:pt x="64008" y="4133088"/>
                </a:cubicBezTo>
                <a:lnTo>
                  <a:pt x="2432304" y="0"/>
                </a:lnTo>
                <a:lnTo>
                  <a:pt x="5943600" y="0"/>
                </a:lnTo>
                <a:lnTo>
                  <a:pt x="5943600" y="4892040"/>
                </a:lnTo>
              </a:path>
            </a:pathLst>
          </a:custGeom>
          <a:solidFill>
            <a:schemeClr val="accent1"/>
          </a:solidFill>
          <a:ln w="254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518916" y="1325589"/>
            <a:ext cx="5048465" cy="25246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3000" dirty="0">
                <a:ln w="12700">
                  <a:noFill/>
                </a:ln>
                <a:solidFill>
                  <a:srgbClr val="F5822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NYPD Shooting Incident Analysis</a:t>
            </a:r>
            <a:endParaRPr kumimoji="1" lang="zh-CN" altLang="en-US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179F54A-20FD-F708-87AF-FD77111C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398" y="3767104"/>
            <a:ext cx="2651759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dirty="0">
                <a:latin typeface="Arial" panose="020B0604020202020204" pitchFamily="34" charset="0"/>
              </a:rPr>
              <a:t>Anastasiia Stukova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18"/>
    </mc:Choice>
    <mc:Fallback xmlns="">
      <p:transition spd="slow" advTm="172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标题 1"/>
          <p:cNvCxnSpPr>
            <a:cxnSpLocks/>
          </p:cNvCxnSpPr>
          <p:nvPr/>
        </p:nvCxnSpPr>
        <p:spPr>
          <a:xfrm>
            <a:off x="610641" y="1048500"/>
            <a:ext cx="10545950" cy="0"/>
          </a:xfrm>
          <a:prstGeom prst="line">
            <a:avLst/>
          </a:prstGeom>
          <a:noFill/>
          <a:ln w="6350" cap="sq">
            <a:solidFill>
              <a:schemeClr val="tx1">
                <a:lumMod val="50000"/>
                <a:lumOff val="50000"/>
                <a:alpha val="35000"/>
              </a:schemeClr>
            </a:solidFill>
            <a:miter/>
          </a:ln>
        </p:spPr>
      </p:cxnSp>
      <p:sp>
        <p:nvSpPr>
          <p:cNvPr id="5" name="标题 1"/>
          <p:cNvSpPr txBox="1"/>
          <p:nvPr/>
        </p:nvSpPr>
        <p:spPr>
          <a:xfrm>
            <a:off x="379018" y="1264112"/>
            <a:ext cx="4871809" cy="1779365"/>
          </a:xfrm>
          <a:prstGeom prst="roundRect">
            <a:avLst>
              <a:gd name="adj" fmla="val 4569"/>
            </a:avLst>
          </a:prstGeom>
          <a:solidFill>
            <a:schemeClr val="bg1"/>
          </a:solidFill>
          <a:ln w="12700" cap="rnd">
            <a:solidFill>
              <a:schemeClr val="bg1"/>
            </a:solidFill>
            <a:round/>
            <a:headEnd/>
            <a:tailEnd/>
          </a:ln>
          <a:effectLst>
            <a:outerShdw blurRad="254000" dist="127000" algn="ctr" rotWithShape="0">
              <a:schemeClr val="bg1">
                <a:lumMod val="6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17933" y="1472524"/>
            <a:ext cx="4356100" cy="2667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Annual Incident Count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507860" y="1739224"/>
            <a:ext cx="4162178" cy="114326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Century Gothic" panose="020B0502020202020204" pitchFamily="34" charset="0"/>
                <a:ea typeface="Poppins"/>
                <a:cs typeface="Poppins"/>
              </a:rPr>
              <a:t>In the year 2025, New York City </a:t>
            </a:r>
            <a:endParaRPr kumimoji="1" lang="ru-RU" altLang="zh-CN" sz="14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Century Gothic" panose="020B0502020202020204" pitchFamily="34" charset="0"/>
              <a:ea typeface="Poppins"/>
              <a:cs typeface="Poppins"/>
            </a:endParaRPr>
          </a:p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Century Gothic" panose="020B0502020202020204" pitchFamily="34" charset="0"/>
                <a:ea typeface="Poppins"/>
                <a:cs typeface="Poppins"/>
              </a:rPr>
              <a:t>reported a total of 28,562</a:t>
            </a:r>
            <a:endParaRPr kumimoji="1" lang="ru-RU" altLang="zh-CN" sz="1400" dirty="0">
              <a:ln w="12700">
                <a:noFill/>
              </a:ln>
              <a:solidFill>
                <a:srgbClr val="000000">
                  <a:alpha val="100000"/>
                </a:srgbClr>
              </a:solidFill>
              <a:latin typeface="Century Gothic" panose="020B0502020202020204" pitchFamily="34" charset="0"/>
              <a:ea typeface="Poppins"/>
              <a:cs typeface="Poppins"/>
            </a:endParaRPr>
          </a:p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Century Gothic" panose="020B0502020202020204" pitchFamily="34" charset="0"/>
                <a:ea typeface="Poppins"/>
                <a:cs typeface="Poppins"/>
              </a:rPr>
              <a:t> shooting incidents</a:t>
            </a:r>
            <a:r>
              <a:rPr kumimoji="1" lang="ru-RU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Century Gothic" panose="020B0502020202020204" pitchFamily="34" charset="0"/>
                <a:ea typeface="Poppins"/>
                <a:cs typeface="Poppins"/>
              </a:rPr>
              <a:t> –</a:t>
            </a:r>
          </a:p>
          <a:p>
            <a:pPr algn="l"/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statistics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human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stories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tragedies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Century Gothic" panose="020B0502020202020204" pitchFamily="34" charset="0"/>
              </a:rPr>
              <a:t>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endParaRPr kumimoji="1" lang="zh-CN" altLang="en-US" sz="1400" dirty="0">
              <a:latin typeface="Century Gothic" panose="020B0502020202020204" pitchFamily="3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6873776" y="981887"/>
            <a:ext cx="205561" cy="193745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ahLst/>
            <a:cxnLst/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cap="sq">
            <a:solidFill>
              <a:schemeClr val="bg1"/>
            </a:solidFill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05080" y="926869"/>
            <a:ext cx="205561" cy="205561"/>
          </a:xfrm>
          <a:custGeom>
            <a:avLst/>
            <a:gdLst>
              <a:gd name="connsiteX0" fmla="*/ 438553 w 720000"/>
              <a:gd name="connsiteY0" fmla="*/ 189601 h 720000"/>
              <a:gd name="connsiteX1" fmla="*/ 503636 w 720000"/>
              <a:gd name="connsiteY1" fmla="*/ 216365 h 720000"/>
              <a:gd name="connsiteX2" fmla="*/ 503636 w 720000"/>
              <a:gd name="connsiteY2" fmla="*/ 346445 h 720000"/>
              <a:gd name="connsiteX3" fmla="*/ 362260 w 720000"/>
              <a:gd name="connsiteY3" fmla="*/ 487907 h 720000"/>
              <a:gd name="connsiteX4" fmla="*/ 191861 w 720000"/>
              <a:gd name="connsiteY4" fmla="*/ 528226 h 720000"/>
              <a:gd name="connsiteX5" fmla="*/ 232180 w 720000"/>
              <a:gd name="connsiteY5" fmla="*/ 357827 h 720000"/>
              <a:gd name="connsiteX6" fmla="*/ 373556 w 720000"/>
              <a:gd name="connsiteY6" fmla="*/ 216452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339581 w 720000"/>
              <a:gd name="connsiteY9" fmla="*/ 182476 h 720000"/>
              <a:gd name="connsiteX10" fmla="*/ 198205 w 720000"/>
              <a:gd name="connsiteY10" fmla="*/ 323852 h 720000"/>
              <a:gd name="connsiteX11" fmla="*/ 141637 w 720000"/>
              <a:gd name="connsiteY11" fmla="*/ 578364 h 720000"/>
              <a:gd name="connsiteX12" fmla="*/ 396149 w 720000"/>
              <a:gd name="connsiteY12" fmla="*/ 521796 h 720000"/>
              <a:gd name="connsiteX13" fmla="*/ 537524 w 720000"/>
              <a:gd name="connsiteY13" fmla="*/ 380420 h 720000"/>
              <a:gd name="connsiteX14" fmla="*/ 537524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0 h 720000"/>
              <a:gd name="connsiteX17" fmla="*/ 600000 w 720000"/>
              <a:gd name="connsiteY17" fmla="*/ 0 h 720000"/>
              <a:gd name="connsiteX18" fmla="*/ 720000 w 720000"/>
              <a:gd name="connsiteY18" fmla="*/ 120000 h 720000"/>
              <a:gd name="connsiteX19" fmla="*/ 720000 w 720000"/>
              <a:gd name="connsiteY19" fmla="*/ 600000 h 720000"/>
              <a:gd name="connsiteX20" fmla="*/ 600000 w 720000"/>
              <a:gd name="connsiteY20" fmla="*/ 720000 h 720000"/>
              <a:gd name="connsiteX21" fmla="*/ 120000 w 720000"/>
              <a:gd name="connsiteY21" fmla="*/ 720000 h 720000"/>
              <a:gd name="connsiteX22" fmla="*/ 0 w 720000"/>
              <a:gd name="connsiteY22" fmla="*/ 600000 h 720000"/>
              <a:gd name="connsiteX23" fmla="*/ 0 w 720000"/>
              <a:gd name="connsiteY23" fmla="*/ 120000 h 720000"/>
              <a:gd name="connsiteX24" fmla="*/ 120000 w 720000"/>
              <a:gd name="connsiteY24" fmla="*/ 0 h 720000"/>
            </a:gdLst>
            <a:ahLst/>
            <a:cxnLst/>
            <a:rect l="l" t="t" r="r" b="b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bg1"/>
          </a:solidFill>
          <a:ln cap="sq">
            <a:solidFill>
              <a:schemeClr val="bg1"/>
            </a:solidFill>
          </a:ln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517933" y="27446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Total Incidents Breakdown</a:t>
            </a:r>
            <a:endParaRPr kumimoji="1" lang="zh-CN" altLang="en-US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0DDC55-1B06-6D03-3C56-1E4340DB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27" y="826390"/>
            <a:ext cx="6043057" cy="404383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1D83D6-9588-02F6-8A26-1A2E34E4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3259088"/>
            <a:ext cx="34480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8A0EA3-B72C-AABF-869D-EB01BBD76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491102AB-0FAC-C7BF-6054-86C21DF5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108" y="531991"/>
            <a:ext cx="4209207" cy="2985872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D0FDF658-E60E-ADD4-CBAB-7E61AAE3B6D9}"/>
              </a:ext>
            </a:extLst>
          </p:cNvPr>
          <p:cNvSpPr txBox="1"/>
          <p:nvPr/>
        </p:nvSpPr>
        <p:spPr>
          <a:xfrm>
            <a:off x="334719" y="642544"/>
            <a:ext cx="4356100" cy="2667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Geographical Distribution</a:t>
            </a:r>
            <a:endParaRPr kumimoji="1"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2CCE1DD-F40F-E650-30E4-89919FA4A993}"/>
              </a:ext>
            </a:extLst>
          </p:cNvPr>
          <p:cNvSpPr txBox="1"/>
          <p:nvPr/>
        </p:nvSpPr>
        <p:spPr>
          <a:xfrm>
            <a:off x="354485" y="979105"/>
            <a:ext cx="4481643" cy="72794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Distribution of Shooting Incidents Across NYC Boroughs</a:t>
            </a:r>
            <a:endParaRPr kumimoji="1"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E56A5BF6-E038-C987-0E97-F3F47A54C938}"/>
              </a:ext>
            </a:extLst>
          </p:cNvPr>
          <p:cNvSpPr txBox="1"/>
          <p:nvPr/>
        </p:nvSpPr>
        <p:spPr>
          <a:xfrm>
            <a:off x="285750" y="151522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Total Incidents Breakdown</a:t>
            </a:r>
            <a:endParaRPr kumimoji="1"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354485" y="1324968"/>
            <a:ext cx="2690986" cy="5186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Borough-wise Analysis</a:t>
            </a:r>
            <a:endParaRPr kumimoji="1" lang="zh-CN" altLang="en-US" dirty="0"/>
          </a:p>
        </p:txBody>
      </p:sp>
      <p:sp>
        <p:nvSpPr>
          <p:cNvPr id="2" name="标题 1"/>
          <p:cNvSpPr txBox="1"/>
          <p:nvPr/>
        </p:nvSpPr>
        <p:spPr>
          <a:xfrm>
            <a:off x="333436" y="1957580"/>
            <a:ext cx="2690986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Brooklyn recorded the highest number of shooting incidents, standing out significantly.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354485" y="2480580"/>
            <a:ext cx="2690986" cy="5186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Fatality Rates</a:t>
            </a: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354485" y="3090963"/>
            <a:ext cx="2690986" cy="14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The average fatality rate across the boroughs was approximately 21%.</a:t>
            </a:r>
            <a:endParaRPr kumimoji="1" lang="zh-CN" altLang="en-US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A903758-B84B-AFBE-3C30-80B8E2175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108" y="3430332"/>
            <a:ext cx="4561671" cy="3427668"/>
          </a:xfrm>
          <a:prstGeom prst="rect">
            <a:avLst/>
          </a:prstGeom>
        </p:spPr>
      </p:pic>
      <p:sp>
        <p:nvSpPr>
          <p:cNvPr id="11" name="标题 1"/>
          <p:cNvSpPr txBox="1"/>
          <p:nvPr/>
        </p:nvSpPr>
        <p:spPr>
          <a:xfrm>
            <a:off x="354485" y="3810963"/>
            <a:ext cx="486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Peak Hours</a:t>
            </a:r>
            <a:endParaRPr kumimoji="1" lang="zh-CN" altLang="en-US" dirty="0"/>
          </a:p>
        </p:txBody>
      </p:sp>
      <p:sp>
        <p:nvSpPr>
          <p:cNvPr id="12" name="标题 1"/>
          <p:cNvSpPr txBox="1"/>
          <p:nvPr/>
        </p:nvSpPr>
        <p:spPr>
          <a:xfrm>
            <a:off x="333436" y="4326689"/>
            <a:ext cx="3507812" cy="12814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A notable 40% of the shootings occurred between </a:t>
            </a:r>
          </a:p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22:00 and 02:00, </a:t>
            </a:r>
          </a:p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indicating a critical timeframe.</a:t>
            </a:r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>
            <a:off x="333436" y="5269386"/>
            <a:ext cx="486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Hourly Graphs</a:t>
            </a:r>
            <a:endParaRPr kumimoji="1" lang="zh-CN" altLang="en-US" dirty="0"/>
          </a:p>
        </p:txBody>
      </p:sp>
      <p:sp>
        <p:nvSpPr>
          <p:cNvPr id="15" name="标题 1"/>
          <p:cNvSpPr txBox="1"/>
          <p:nvPr/>
        </p:nvSpPr>
        <p:spPr>
          <a:xfrm>
            <a:off x="333436" y="5705816"/>
            <a:ext cx="3422751" cy="12814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24- hour graphs displayed the density of incidents across different times of the day.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387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318" y="0"/>
            <a:ext cx="12191365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847367" y="430196"/>
            <a:ext cx="411325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Age and Gender Analysis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6906115" y="819767"/>
            <a:ext cx="4125290" cy="13814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Males aged 18- 44 years were the most affected group, with 11,898 incidents recorded.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6738292" y="820002"/>
            <a:ext cx="109075" cy="109075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847367" y="1593559"/>
            <a:ext cx="411325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Fatality Statistics</a:t>
            </a:r>
            <a:endParaRPr kumimoji="1" lang="zh-CN" altLang="en-US" dirty="0"/>
          </a:p>
        </p:txBody>
      </p:sp>
      <p:sp>
        <p:nvSpPr>
          <p:cNvPr id="7" name="标题 1"/>
          <p:cNvSpPr txBox="1"/>
          <p:nvPr/>
        </p:nvSpPr>
        <p:spPr>
          <a:xfrm>
            <a:off x="6920291" y="2051253"/>
            <a:ext cx="4125290" cy="13814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Within this group, 2,587 fatalities occurred, equating to a concerning rate of 21.74%.</a:t>
            </a: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6742775" y="1996716"/>
            <a:ext cx="109075" cy="1090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84164" y="225448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Demographic Impact</a:t>
            </a:r>
            <a:endParaRPr kumimoji="1" lang="zh-CN" altLang="en-US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F0B99B1-C9E3-F72E-4E63-034C8907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35" y="819767"/>
            <a:ext cx="6011318" cy="5527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-15075" y="-46109"/>
            <a:ext cx="12191365" cy="6858000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431354" y="571888"/>
            <a:ext cx="3600000" cy="62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Night Patrol Allocation</a:t>
            </a:r>
            <a:endParaRPr kumimoji="1" lang="zh-CN" altLang="en-US" dirty="0"/>
          </a:p>
        </p:txBody>
      </p:sp>
      <p:sp>
        <p:nvSpPr>
          <p:cNvPr id="4" name="标题 1"/>
          <p:cNvSpPr txBox="1"/>
          <p:nvPr/>
        </p:nvSpPr>
        <p:spPr>
          <a:xfrm>
            <a:off x="6389879" y="1413073"/>
            <a:ext cx="3600000" cy="1303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Enhanced night patrols are recommended during peak incident hours to curb the shootings.</a:t>
            </a:r>
            <a:endParaRPr kumimoji="1" lang="zh-CN" altLang="en-US" dirty="0"/>
          </a:p>
        </p:txBody>
      </p:sp>
      <p:sp>
        <p:nvSpPr>
          <p:cNvPr id="5" name="标题 1"/>
          <p:cNvSpPr txBox="1"/>
          <p:nvPr/>
        </p:nvSpPr>
        <p:spPr>
          <a:xfrm>
            <a:off x="1076806" y="1115699"/>
            <a:ext cx="3600000" cy="62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r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Resource Deployment</a:t>
            </a:r>
            <a:endParaRPr kumimoji="1" lang="zh-CN" altLang="en-US" dirty="0"/>
          </a:p>
        </p:txBody>
      </p:sp>
      <p:sp>
        <p:nvSpPr>
          <p:cNvPr id="6" name="标题 1"/>
          <p:cNvSpPr txBox="1"/>
          <p:nvPr/>
        </p:nvSpPr>
        <p:spPr>
          <a:xfrm>
            <a:off x="1175379" y="1898094"/>
            <a:ext cx="3635098" cy="1303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It is recommended that resources be allocated to identified high-risk areas to improve the effectiveness of crime prevention.</a:t>
            </a:r>
            <a:endParaRPr kumimoji="1"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925299" y="996085"/>
            <a:ext cx="1155309" cy="1155306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022572" y="1103879"/>
            <a:ext cx="960761" cy="960759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5247847" y="1300967"/>
            <a:ext cx="527814" cy="527814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80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405022 w 720001"/>
              <a:gd name="connsiteY7" fmla="*/ 0 h 720001"/>
              <a:gd name="connsiteX8" fmla="*/ 720001 w 720001"/>
              <a:gd name="connsiteY8" fmla="*/ 314979 h 720001"/>
              <a:gd name="connsiteX9" fmla="*/ 405022 w 720001"/>
              <a:gd name="connsiteY9" fmla="*/ 314979 h 720001"/>
              <a:gd name="connsiteX10" fmla="*/ 360000 w 720001"/>
              <a:gd name="connsiteY10" fmla="*/ 0 h 720001"/>
              <a:gd name="connsiteX11" fmla="*/ 360000 w 720001"/>
              <a:gd name="connsiteY11" fmla="*/ 360000 h 720001"/>
              <a:gd name="connsiteX12" fmla="*/ 720000 w 720001"/>
              <a:gd name="connsiteY12" fmla="*/ 360000 h 720001"/>
              <a:gd name="connsiteX13" fmla="*/ 360000 w 720001"/>
              <a:gd name="connsiteY13" fmla="*/ 720001 h 720001"/>
              <a:gd name="connsiteX14" fmla="*/ 0 w 720001"/>
              <a:gd name="connsiteY14" fmla="*/ 360000 h 720001"/>
              <a:gd name="connsiteX15" fmla="*/ 360000 w 720001"/>
              <a:gd name="connsiteY15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80"/>
                </a:cubicBezTo>
                <a:cubicBezTo>
                  <a:pt x="566806" y="104878"/>
                  <a:pt x="538699" y="85967"/>
                  <a:pt x="507383" y="72694"/>
                </a:cubicBezTo>
                <a:cubicBezTo>
                  <a:pt x="491075" y="65755"/>
                  <a:pt x="474246" y="60637"/>
                  <a:pt x="457070" y="57166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0" y="360000"/>
                </a:lnTo>
                <a:cubicBezTo>
                  <a:pt x="720000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flipH="1">
            <a:off x="5046400" y="2416017"/>
            <a:ext cx="1155309" cy="115530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flipH="1">
            <a:off x="5152834" y="2523345"/>
            <a:ext cx="960761" cy="960759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标题 1"/>
          <p:cNvSpPr txBox="1"/>
          <p:nvPr/>
        </p:nvSpPr>
        <p:spPr>
          <a:xfrm flipH="1">
            <a:off x="5360148" y="2749539"/>
            <a:ext cx="527812" cy="488262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/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1005543" y="168861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Targeted Patrol Recommendations</a:t>
            </a:r>
            <a:endParaRPr kumimoji="1" lang="zh-CN" altLang="en-US" dirty="0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46F8C250-BCE6-CBE7-510B-8B75BFC8C147}"/>
              </a:ext>
            </a:extLst>
          </p:cNvPr>
          <p:cNvSpPr txBox="1"/>
          <p:nvPr/>
        </p:nvSpPr>
        <p:spPr>
          <a:xfrm>
            <a:off x="6431354" y="2309396"/>
            <a:ext cx="3600000" cy="6206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Community Engagement</a:t>
            </a:r>
            <a:endParaRPr kumimoji="1" lang="zh-CN" altLang="en-US" sz="1600" dirty="0"/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774CE2C7-643A-E465-1DE8-CAC5BA8C389F}"/>
              </a:ext>
            </a:extLst>
          </p:cNvPr>
          <p:cNvSpPr txBox="1"/>
          <p:nvPr/>
        </p:nvSpPr>
        <p:spPr>
          <a:xfrm>
            <a:off x="6386156" y="2957039"/>
            <a:ext cx="3600000" cy="1303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Engage community resources and stakeholders to address underlying factors contributing to crime.</a:t>
            </a:r>
            <a:endParaRPr kumimoji="1" lang="zh-CN" altLang="en-US" sz="140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E4754124-7358-62F4-89CB-29FEDC68DB5A}"/>
              </a:ext>
            </a:extLst>
          </p:cNvPr>
          <p:cNvSpPr txBox="1"/>
          <p:nvPr/>
        </p:nvSpPr>
        <p:spPr>
          <a:xfrm rot="746882">
            <a:off x="1246125" y="270349"/>
            <a:ext cx="3295647" cy="3295645"/>
          </a:xfrm>
          <a:prstGeom prst="ellipse">
            <a:avLst/>
          </a:prstGeom>
          <a:solidFill>
            <a:schemeClr val="accent1">
              <a:lumMod val="20000"/>
              <a:lumOff val="80000"/>
              <a:alpha val="24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5E48B8B3-F7DE-FC18-D86D-5E78350FACB4}"/>
              </a:ext>
            </a:extLst>
          </p:cNvPr>
          <p:cNvSpPr txBox="1"/>
          <p:nvPr/>
        </p:nvSpPr>
        <p:spPr>
          <a:xfrm>
            <a:off x="1931146" y="571888"/>
            <a:ext cx="816230" cy="805305"/>
          </a:xfrm>
          <a:custGeom>
            <a:avLst/>
            <a:gdLst>
              <a:gd name="connsiteX0" fmla="*/ 1371696 w 1870330"/>
              <a:gd name="connsiteY0" fmla="*/ 1296270 h 1845296"/>
              <a:gd name="connsiteX1" fmla="*/ 1371696 w 1870330"/>
              <a:gd name="connsiteY1" fmla="*/ 1371136 h 1845296"/>
              <a:gd name="connsiteX2" fmla="*/ 1671448 w 1870330"/>
              <a:gd name="connsiteY2" fmla="*/ 1371136 h 1845296"/>
              <a:gd name="connsiteX3" fmla="*/ 1671448 w 1870330"/>
              <a:gd name="connsiteY3" fmla="*/ 1296270 h 1845296"/>
              <a:gd name="connsiteX4" fmla="*/ 1371696 w 1870330"/>
              <a:gd name="connsiteY4" fmla="*/ 996899 h 1845296"/>
              <a:gd name="connsiteX5" fmla="*/ 1371696 w 1870330"/>
              <a:gd name="connsiteY5" fmla="*/ 1071765 h 1845296"/>
              <a:gd name="connsiteX6" fmla="*/ 1671448 w 1870330"/>
              <a:gd name="connsiteY6" fmla="*/ 1071765 h 1845296"/>
              <a:gd name="connsiteX7" fmla="*/ 1671448 w 1870330"/>
              <a:gd name="connsiteY7" fmla="*/ 996899 h 1845296"/>
              <a:gd name="connsiteX8" fmla="*/ 1371696 w 1870330"/>
              <a:gd name="connsiteY8" fmla="*/ 747820 h 1845296"/>
              <a:gd name="connsiteX9" fmla="*/ 1371696 w 1870330"/>
              <a:gd name="connsiteY9" fmla="*/ 822401 h 1845296"/>
              <a:gd name="connsiteX10" fmla="*/ 1671448 w 1870330"/>
              <a:gd name="connsiteY10" fmla="*/ 822401 h 1845296"/>
              <a:gd name="connsiteX11" fmla="*/ 1671448 w 1870330"/>
              <a:gd name="connsiteY11" fmla="*/ 747820 h 1845296"/>
              <a:gd name="connsiteX12" fmla="*/ 1371696 w 1870330"/>
              <a:gd name="connsiteY12" fmla="*/ 473405 h 1845296"/>
              <a:gd name="connsiteX13" fmla="*/ 1371696 w 1870330"/>
              <a:gd name="connsiteY13" fmla="*/ 547986 h 1845296"/>
              <a:gd name="connsiteX14" fmla="*/ 1671448 w 1870330"/>
              <a:gd name="connsiteY14" fmla="*/ 547986 h 1845296"/>
              <a:gd name="connsiteX15" fmla="*/ 1671448 w 1870330"/>
              <a:gd name="connsiteY15" fmla="*/ 473405 h 1845296"/>
              <a:gd name="connsiteX16" fmla="*/ 1221963 w 1870330"/>
              <a:gd name="connsiteY16" fmla="*/ 224040 h 1845296"/>
              <a:gd name="connsiteX17" fmla="*/ 1794130 w 1870330"/>
              <a:gd name="connsiteY17" fmla="*/ 224040 h 1845296"/>
              <a:gd name="connsiteX18" fmla="*/ 1870330 w 1870330"/>
              <a:gd name="connsiteY18" fmla="*/ 298811 h 1845296"/>
              <a:gd name="connsiteX19" fmla="*/ 1870330 w 1870330"/>
              <a:gd name="connsiteY19" fmla="*/ 1570971 h 1845296"/>
              <a:gd name="connsiteX20" fmla="*/ 1794130 w 1870330"/>
              <a:gd name="connsiteY20" fmla="*/ 1645742 h 1845296"/>
              <a:gd name="connsiteX21" fmla="*/ 1221963 w 1870330"/>
              <a:gd name="connsiteY21" fmla="*/ 1645742 h 1845296"/>
              <a:gd name="connsiteX22" fmla="*/ 1221963 w 1870330"/>
              <a:gd name="connsiteY22" fmla="*/ 1383804 h 1845296"/>
              <a:gd name="connsiteX23" fmla="*/ 1298163 w 1870330"/>
              <a:gd name="connsiteY23" fmla="*/ 1383804 h 1845296"/>
              <a:gd name="connsiteX24" fmla="*/ 1298163 w 1870330"/>
              <a:gd name="connsiteY24" fmla="*/ 1309033 h 1845296"/>
              <a:gd name="connsiteX25" fmla="*/ 1221963 w 1870330"/>
              <a:gd name="connsiteY25" fmla="*/ 1309033 h 1845296"/>
              <a:gd name="connsiteX26" fmla="*/ 1221963 w 1870330"/>
              <a:gd name="connsiteY26" fmla="*/ 1084434 h 1845296"/>
              <a:gd name="connsiteX27" fmla="*/ 1298163 w 1870330"/>
              <a:gd name="connsiteY27" fmla="*/ 1084434 h 1845296"/>
              <a:gd name="connsiteX28" fmla="*/ 1298163 w 1870330"/>
              <a:gd name="connsiteY28" fmla="*/ 1009662 h 1845296"/>
              <a:gd name="connsiteX29" fmla="*/ 1221963 w 1870330"/>
              <a:gd name="connsiteY29" fmla="*/ 1009662 h 1845296"/>
              <a:gd name="connsiteX30" fmla="*/ 1221963 w 1870330"/>
              <a:gd name="connsiteY30" fmla="*/ 822496 h 1845296"/>
              <a:gd name="connsiteX31" fmla="*/ 1298163 w 1870330"/>
              <a:gd name="connsiteY31" fmla="*/ 822496 h 1845296"/>
              <a:gd name="connsiteX32" fmla="*/ 1298163 w 1870330"/>
              <a:gd name="connsiteY32" fmla="*/ 747725 h 1845296"/>
              <a:gd name="connsiteX33" fmla="*/ 1221963 w 1870330"/>
              <a:gd name="connsiteY33" fmla="*/ 747725 h 1845296"/>
              <a:gd name="connsiteX34" fmla="*/ 1221963 w 1870330"/>
              <a:gd name="connsiteY34" fmla="*/ 560654 h 1845296"/>
              <a:gd name="connsiteX35" fmla="*/ 1298163 w 1870330"/>
              <a:gd name="connsiteY35" fmla="*/ 560654 h 1845296"/>
              <a:gd name="connsiteX36" fmla="*/ 1298163 w 1870330"/>
              <a:gd name="connsiteY36" fmla="*/ 485883 h 1845296"/>
              <a:gd name="connsiteX37" fmla="*/ 1221963 w 1870330"/>
              <a:gd name="connsiteY37" fmla="*/ 485883 h 1845296"/>
              <a:gd name="connsiteX38" fmla="*/ 1054227 w 1870330"/>
              <a:gd name="connsiteY38" fmla="*/ 393 h 1845296"/>
              <a:gd name="connsiteX39" fmla="*/ 1054132 w 1870330"/>
              <a:gd name="connsiteY39" fmla="*/ 869 h 1845296"/>
              <a:gd name="connsiteX40" fmla="*/ 1083754 w 1870330"/>
              <a:gd name="connsiteY40" fmla="*/ 7727 h 1845296"/>
              <a:gd name="connsiteX41" fmla="*/ 1097470 w 1870330"/>
              <a:gd name="connsiteY41" fmla="*/ 36302 h 1845296"/>
              <a:gd name="connsiteX42" fmla="*/ 1097470 w 1870330"/>
              <a:gd name="connsiteY42" fmla="*/ 1808714 h 1845296"/>
              <a:gd name="connsiteX43" fmla="*/ 1083754 w 1870330"/>
              <a:gd name="connsiteY43" fmla="*/ 1837289 h 1845296"/>
              <a:gd name="connsiteX44" fmla="*/ 1060895 w 1870330"/>
              <a:gd name="connsiteY44" fmla="*/ 1845290 h 1845296"/>
              <a:gd name="connsiteX45" fmla="*/ 1053941 w 1870330"/>
              <a:gd name="connsiteY45" fmla="*/ 1844148 h 1845296"/>
              <a:gd name="connsiteX46" fmla="*/ 29623 w 1870330"/>
              <a:gd name="connsiteY46" fmla="*/ 1647932 h 1845296"/>
              <a:gd name="connsiteX47" fmla="*/ 0 w 1870330"/>
              <a:gd name="connsiteY47" fmla="*/ 1611071 h 1845296"/>
              <a:gd name="connsiteX48" fmla="*/ 0 w 1870330"/>
              <a:gd name="connsiteY48" fmla="*/ 233375 h 1845296"/>
              <a:gd name="connsiteX49" fmla="*/ 29813 w 1870330"/>
              <a:gd name="connsiteY49" fmla="*/ 196513 h 1845296"/>
            </a:gdLst>
            <a:ahLst/>
            <a:cxnLst/>
            <a:rect l="l" t="t" r="r" b="b"/>
            <a:pathLst>
              <a:path w="1870330" h="1845296">
                <a:moveTo>
                  <a:pt x="1371696" y="1296270"/>
                </a:moveTo>
                <a:lnTo>
                  <a:pt x="1371696" y="1371136"/>
                </a:lnTo>
                <a:lnTo>
                  <a:pt x="1671448" y="1371136"/>
                </a:lnTo>
                <a:lnTo>
                  <a:pt x="1671448" y="1296270"/>
                </a:lnTo>
                <a:close/>
                <a:moveTo>
                  <a:pt x="1371696" y="996899"/>
                </a:moveTo>
                <a:lnTo>
                  <a:pt x="1371696" y="1071765"/>
                </a:lnTo>
                <a:lnTo>
                  <a:pt x="1671448" y="1071765"/>
                </a:lnTo>
                <a:lnTo>
                  <a:pt x="1671448" y="996899"/>
                </a:lnTo>
                <a:close/>
                <a:moveTo>
                  <a:pt x="1371696" y="747820"/>
                </a:moveTo>
                <a:lnTo>
                  <a:pt x="1371696" y="822401"/>
                </a:lnTo>
                <a:lnTo>
                  <a:pt x="1671448" y="822401"/>
                </a:lnTo>
                <a:lnTo>
                  <a:pt x="1671448" y="747820"/>
                </a:lnTo>
                <a:close/>
                <a:moveTo>
                  <a:pt x="1371696" y="473405"/>
                </a:moveTo>
                <a:lnTo>
                  <a:pt x="1371696" y="547986"/>
                </a:lnTo>
                <a:lnTo>
                  <a:pt x="1671448" y="547986"/>
                </a:lnTo>
                <a:lnTo>
                  <a:pt x="1671448" y="473405"/>
                </a:lnTo>
                <a:close/>
                <a:moveTo>
                  <a:pt x="1221963" y="224040"/>
                </a:moveTo>
                <a:lnTo>
                  <a:pt x="1794130" y="224040"/>
                </a:lnTo>
                <a:cubicBezTo>
                  <a:pt x="1835792" y="223723"/>
                  <a:pt x="1869863" y="257155"/>
                  <a:pt x="1870330" y="298811"/>
                </a:cubicBezTo>
                <a:lnTo>
                  <a:pt x="1870330" y="1570971"/>
                </a:lnTo>
                <a:cubicBezTo>
                  <a:pt x="1869863" y="1612623"/>
                  <a:pt x="1835792" y="1646056"/>
                  <a:pt x="1794130" y="1645742"/>
                </a:cubicBezTo>
                <a:lnTo>
                  <a:pt x="1221963" y="1645742"/>
                </a:lnTo>
                <a:lnTo>
                  <a:pt x="1221963" y="1383804"/>
                </a:lnTo>
                <a:lnTo>
                  <a:pt x="1298163" y="1383804"/>
                </a:lnTo>
                <a:lnTo>
                  <a:pt x="1298163" y="1309033"/>
                </a:lnTo>
                <a:lnTo>
                  <a:pt x="1221963" y="1309033"/>
                </a:lnTo>
                <a:lnTo>
                  <a:pt x="1221963" y="1084434"/>
                </a:lnTo>
                <a:lnTo>
                  <a:pt x="1298163" y="1084434"/>
                </a:lnTo>
                <a:lnTo>
                  <a:pt x="1298163" y="1009662"/>
                </a:lnTo>
                <a:lnTo>
                  <a:pt x="1221963" y="1009662"/>
                </a:lnTo>
                <a:lnTo>
                  <a:pt x="1221963" y="822496"/>
                </a:lnTo>
                <a:lnTo>
                  <a:pt x="1298163" y="822496"/>
                </a:lnTo>
                <a:lnTo>
                  <a:pt x="1298163" y="747725"/>
                </a:lnTo>
                <a:lnTo>
                  <a:pt x="1221963" y="747725"/>
                </a:lnTo>
                <a:lnTo>
                  <a:pt x="1221963" y="560654"/>
                </a:lnTo>
                <a:lnTo>
                  <a:pt x="1298163" y="560654"/>
                </a:lnTo>
                <a:lnTo>
                  <a:pt x="1298163" y="485883"/>
                </a:lnTo>
                <a:lnTo>
                  <a:pt x="1221963" y="485883"/>
                </a:lnTo>
                <a:close/>
                <a:moveTo>
                  <a:pt x="1054227" y="393"/>
                </a:moveTo>
                <a:lnTo>
                  <a:pt x="1054132" y="869"/>
                </a:lnTo>
                <a:cubicBezTo>
                  <a:pt x="1064533" y="-1498"/>
                  <a:pt x="1075449" y="1029"/>
                  <a:pt x="1083754" y="7727"/>
                </a:cubicBezTo>
                <a:cubicBezTo>
                  <a:pt x="1092260" y="14808"/>
                  <a:pt x="1097261" y="25237"/>
                  <a:pt x="1097470" y="36302"/>
                </a:cubicBezTo>
                <a:lnTo>
                  <a:pt x="1097470" y="1808714"/>
                </a:lnTo>
                <a:cubicBezTo>
                  <a:pt x="1097271" y="1819783"/>
                  <a:pt x="1092260" y="1830212"/>
                  <a:pt x="1083754" y="1837289"/>
                </a:cubicBezTo>
                <a:cubicBezTo>
                  <a:pt x="1077344" y="1842614"/>
                  <a:pt x="1069229" y="1845452"/>
                  <a:pt x="1060895" y="1845290"/>
                </a:cubicBezTo>
                <a:cubicBezTo>
                  <a:pt x="1058551" y="1845100"/>
                  <a:pt x="1056227" y="1844719"/>
                  <a:pt x="1053941" y="1844148"/>
                </a:cubicBezTo>
                <a:lnTo>
                  <a:pt x="29623" y="1647932"/>
                </a:lnTo>
                <a:cubicBezTo>
                  <a:pt x="12259" y="1644227"/>
                  <a:pt x="-124" y="1628825"/>
                  <a:pt x="0" y="1611071"/>
                </a:cubicBezTo>
                <a:lnTo>
                  <a:pt x="0" y="233375"/>
                </a:lnTo>
                <a:cubicBezTo>
                  <a:pt x="-105" y="215558"/>
                  <a:pt x="12373" y="200139"/>
                  <a:pt x="29813" y="19651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flipH="1">
            <a:off x="0" y="0"/>
            <a:ext cx="5943600" cy="4892040"/>
          </a:xfrm>
          <a:custGeom>
            <a:avLst/>
            <a:gdLst/>
            <a:ahLst/>
            <a:cxnLst/>
            <a:rect l="l" t="t" r="r" b="b"/>
            <a:pathLst>
              <a:path w="5943600" h="4892040">
                <a:moveTo>
                  <a:pt x="5943600" y="4892040"/>
                </a:moveTo>
                <a:lnTo>
                  <a:pt x="512064" y="4892040"/>
                </a:lnTo>
                <a:cubicBezTo>
                  <a:pt x="118872" y="4892040"/>
                  <a:pt x="-128016" y="4471416"/>
                  <a:pt x="64008" y="4133088"/>
                </a:cubicBezTo>
                <a:lnTo>
                  <a:pt x="2432304" y="0"/>
                </a:lnTo>
                <a:lnTo>
                  <a:pt x="5943600" y="0"/>
                </a:lnTo>
                <a:lnTo>
                  <a:pt x="5943600" y="489204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9788114">
            <a:off x="-414573" y="272501"/>
            <a:ext cx="5631542" cy="8584288"/>
          </a:xfrm>
          <a:custGeom>
            <a:avLst/>
            <a:gdLst>
              <a:gd name="connsiteX0" fmla="*/ 4515564 w 5631542"/>
              <a:gd name="connsiteY0" fmla="*/ 0 h 8584288"/>
              <a:gd name="connsiteX1" fmla="*/ 5631542 w 5631542"/>
              <a:gd name="connsiteY1" fmla="*/ 649465 h 8584288"/>
              <a:gd name="connsiteX2" fmla="*/ 5631542 w 5631542"/>
              <a:gd name="connsiteY2" fmla="*/ 8584288 h 8584288"/>
              <a:gd name="connsiteX3" fmla="*/ 0 w 5631542"/>
              <a:gd name="connsiteY3" fmla="*/ 5306902 h 8584288"/>
              <a:gd name="connsiteX4" fmla="*/ 0 w 5631542"/>
              <a:gd name="connsiteY4" fmla="*/ 4356655 h 8584288"/>
              <a:gd name="connsiteX5" fmla="*/ 2535441 w 5631542"/>
              <a:gd name="connsiteY5" fmla="*/ 0 h 8584288"/>
            </a:gdLst>
            <a:ahLst/>
            <a:cxnLst/>
            <a:rect l="l" t="t" r="r" b="b"/>
            <a:pathLst>
              <a:path w="5631542" h="8584288">
                <a:moveTo>
                  <a:pt x="4515564" y="0"/>
                </a:moveTo>
                <a:lnTo>
                  <a:pt x="5631542" y="649465"/>
                </a:lnTo>
                <a:lnTo>
                  <a:pt x="5631542" y="8584288"/>
                </a:lnTo>
                <a:lnTo>
                  <a:pt x="0" y="5306902"/>
                </a:lnTo>
                <a:lnTo>
                  <a:pt x="0" y="4356655"/>
                </a:lnTo>
                <a:lnTo>
                  <a:pt x="2535441" y="0"/>
                </a:lnTo>
                <a:close/>
              </a:path>
            </a:pathLst>
          </a:custGeom>
          <a:solidFill>
            <a:schemeClr val="accent1"/>
          </a:solidFill>
          <a:ln w="25400" cap="sq">
            <a:noFill/>
            <a:miter/>
          </a:ln>
          <a:effectLst>
            <a:outerShdw blurRad="254000" dist="50800" dir="5399997" algn="ctr" rotWithShape="0">
              <a:schemeClr val="accent1"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cxnSp>
        <p:nvCxnSpPr>
          <p:cNvPr id="7" name="标题 1"/>
          <p:cNvCxnSpPr/>
          <p:nvPr/>
        </p:nvCxnSpPr>
        <p:spPr>
          <a:xfrm>
            <a:off x="6745288" y="4632792"/>
            <a:ext cx="425981" cy="0"/>
          </a:xfrm>
          <a:prstGeom prst="line">
            <a:avLst/>
          </a:prstGeom>
          <a:noFill/>
          <a:ln w="38100" cap="sq">
            <a:solidFill>
              <a:schemeClr val="bg1"/>
            </a:solidFill>
            <a:miter/>
            <a:headEnd type="none"/>
            <a:tailEnd type="none"/>
          </a:ln>
        </p:spPr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alphaModFix/>
          </a:blip>
          <a:srcRect l="22675" r="22675"/>
          <a:stretch>
            <a:fillRect/>
          </a:stretch>
        </p:blipFill>
        <p:spPr>
          <a:xfrm flipH="1">
            <a:off x="0" y="0"/>
            <a:ext cx="6687446" cy="6858000"/>
          </a:xfrm>
          <a:custGeom>
            <a:avLst/>
            <a:gdLst/>
            <a:ahLst/>
            <a:cxnLst/>
            <a:rect l="l" t="t" r="r" b="b"/>
            <a:pathLst>
              <a:path w="6692900" h="6858000">
                <a:moveTo>
                  <a:pt x="6687446" y="0"/>
                </a:moveTo>
                <a:lnTo>
                  <a:pt x="4240101" y="0"/>
                </a:lnTo>
                <a:lnTo>
                  <a:pt x="4211219" y="1961"/>
                </a:lnTo>
                <a:cubicBezTo>
                  <a:pt x="4017242" y="28326"/>
                  <a:pt x="3841516" y="144301"/>
                  <a:pt x="3752924" y="312556"/>
                </a:cubicBezTo>
                <a:lnTo>
                  <a:pt x="0" y="6858000"/>
                </a:lnTo>
                <a:lnTo>
                  <a:pt x="6687446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7" name="标题 1"/>
          <p:cNvSpPr txBox="1"/>
          <p:nvPr/>
        </p:nvSpPr>
        <p:spPr>
          <a:xfrm>
            <a:off x="10431194" y="5832584"/>
            <a:ext cx="1235612" cy="453018"/>
          </a:xfrm>
          <a:custGeom>
            <a:avLst/>
            <a:gdLst>
              <a:gd name="connsiteX0" fmla="*/ 1109943 w 1145943"/>
              <a:gd name="connsiteY0" fmla="*/ 348142 h 420142"/>
              <a:gd name="connsiteX1" fmla="*/ 1145943 w 1145943"/>
              <a:gd name="connsiteY1" fmla="*/ 384142 h 420142"/>
              <a:gd name="connsiteX2" fmla="*/ 1109943 w 1145943"/>
              <a:gd name="connsiteY2" fmla="*/ 420142 h 420142"/>
              <a:gd name="connsiteX3" fmla="*/ 1073943 w 1145943"/>
              <a:gd name="connsiteY3" fmla="*/ 384142 h 420142"/>
              <a:gd name="connsiteX4" fmla="*/ 1109943 w 1145943"/>
              <a:gd name="connsiteY4" fmla="*/ 348142 h 420142"/>
              <a:gd name="connsiteX5" fmla="*/ 895156 w 1145943"/>
              <a:gd name="connsiteY5" fmla="*/ 348142 h 420142"/>
              <a:gd name="connsiteX6" fmla="*/ 931156 w 1145943"/>
              <a:gd name="connsiteY6" fmla="*/ 384142 h 420142"/>
              <a:gd name="connsiteX7" fmla="*/ 895156 w 1145943"/>
              <a:gd name="connsiteY7" fmla="*/ 420142 h 420142"/>
              <a:gd name="connsiteX8" fmla="*/ 859156 w 1145943"/>
              <a:gd name="connsiteY8" fmla="*/ 384142 h 420142"/>
              <a:gd name="connsiteX9" fmla="*/ 895156 w 1145943"/>
              <a:gd name="connsiteY9" fmla="*/ 348142 h 420142"/>
              <a:gd name="connsiteX10" fmla="*/ 680367 w 1145943"/>
              <a:gd name="connsiteY10" fmla="*/ 348142 h 420142"/>
              <a:gd name="connsiteX11" fmla="*/ 716367 w 1145943"/>
              <a:gd name="connsiteY11" fmla="*/ 384142 h 420142"/>
              <a:gd name="connsiteX12" fmla="*/ 680367 w 1145943"/>
              <a:gd name="connsiteY12" fmla="*/ 420142 h 420142"/>
              <a:gd name="connsiteX13" fmla="*/ 644367 w 1145943"/>
              <a:gd name="connsiteY13" fmla="*/ 384142 h 420142"/>
              <a:gd name="connsiteX14" fmla="*/ 680367 w 1145943"/>
              <a:gd name="connsiteY14" fmla="*/ 348142 h 420142"/>
              <a:gd name="connsiteX15" fmla="*/ 465578 w 1145943"/>
              <a:gd name="connsiteY15" fmla="*/ 348142 h 420142"/>
              <a:gd name="connsiteX16" fmla="*/ 501578 w 1145943"/>
              <a:gd name="connsiteY16" fmla="*/ 384142 h 420142"/>
              <a:gd name="connsiteX17" fmla="*/ 465578 w 1145943"/>
              <a:gd name="connsiteY17" fmla="*/ 420142 h 420142"/>
              <a:gd name="connsiteX18" fmla="*/ 429578 w 1145943"/>
              <a:gd name="connsiteY18" fmla="*/ 384142 h 420142"/>
              <a:gd name="connsiteX19" fmla="*/ 465578 w 1145943"/>
              <a:gd name="connsiteY19" fmla="*/ 348142 h 420142"/>
              <a:gd name="connsiteX20" fmla="*/ 250789 w 1145943"/>
              <a:gd name="connsiteY20" fmla="*/ 348142 h 420142"/>
              <a:gd name="connsiteX21" fmla="*/ 286789 w 1145943"/>
              <a:gd name="connsiteY21" fmla="*/ 384142 h 420142"/>
              <a:gd name="connsiteX22" fmla="*/ 250789 w 1145943"/>
              <a:gd name="connsiteY22" fmla="*/ 420142 h 420142"/>
              <a:gd name="connsiteX23" fmla="*/ 214789 w 1145943"/>
              <a:gd name="connsiteY23" fmla="*/ 384142 h 420142"/>
              <a:gd name="connsiteX24" fmla="*/ 250789 w 1145943"/>
              <a:gd name="connsiteY24" fmla="*/ 348142 h 420142"/>
              <a:gd name="connsiteX25" fmla="*/ 36000 w 1145943"/>
              <a:gd name="connsiteY25" fmla="*/ 348142 h 420142"/>
              <a:gd name="connsiteX26" fmla="*/ 72000 w 1145943"/>
              <a:gd name="connsiteY26" fmla="*/ 384142 h 420142"/>
              <a:gd name="connsiteX27" fmla="*/ 36000 w 1145943"/>
              <a:gd name="connsiteY27" fmla="*/ 420142 h 420142"/>
              <a:gd name="connsiteX28" fmla="*/ 0 w 1145943"/>
              <a:gd name="connsiteY28" fmla="*/ 384142 h 420142"/>
              <a:gd name="connsiteX29" fmla="*/ 36000 w 1145943"/>
              <a:gd name="connsiteY29" fmla="*/ 348142 h 420142"/>
              <a:gd name="connsiteX30" fmla="*/ 1109943 w 1145943"/>
              <a:gd name="connsiteY30" fmla="*/ 174071 h 420142"/>
              <a:gd name="connsiteX31" fmla="*/ 1145943 w 1145943"/>
              <a:gd name="connsiteY31" fmla="*/ 210071 h 420142"/>
              <a:gd name="connsiteX32" fmla="*/ 1109943 w 1145943"/>
              <a:gd name="connsiteY32" fmla="*/ 246071 h 420142"/>
              <a:gd name="connsiteX33" fmla="*/ 1073943 w 1145943"/>
              <a:gd name="connsiteY33" fmla="*/ 210071 h 420142"/>
              <a:gd name="connsiteX34" fmla="*/ 1109943 w 1145943"/>
              <a:gd name="connsiteY34" fmla="*/ 174071 h 420142"/>
              <a:gd name="connsiteX35" fmla="*/ 895156 w 1145943"/>
              <a:gd name="connsiteY35" fmla="*/ 174071 h 420142"/>
              <a:gd name="connsiteX36" fmla="*/ 931156 w 1145943"/>
              <a:gd name="connsiteY36" fmla="*/ 210071 h 420142"/>
              <a:gd name="connsiteX37" fmla="*/ 895156 w 1145943"/>
              <a:gd name="connsiteY37" fmla="*/ 246071 h 420142"/>
              <a:gd name="connsiteX38" fmla="*/ 859156 w 1145943"/>
              <a:gd name="connsiteY38" fmla="*/ 210071 h 420142"/>
              <a:gd name="connsiteX39" fmla="*/ 895156 w 1145943"/>
              <a:gd name="connsiteY39" fmla="*/ 174071 h 420142"/>
              <a:gd name="connsiteX40" fmla="*/ 680367 w 1145943"/>
              <a:gd name="connsiteY40" fmla="*/ 174071 h 420142"/>
              <a:gd name="connsiteX41" fmla="*/ 716367 w 1145943"/>
              <a:gd name="connsiteY41" fmla="*/ 210071 h 420142"/>
              <a:gd name="connsiteX42" fmla="*/ 680367 w 1145943"/>
              <a:gd name="connsiteY42" fmla="*/ 246071 h 420142"/>
              <a:gd name="connsiteX43" fmla="*/ 644367 w 1145943"/>
              <a:gd name="connsiteY43" fmla="*/ 210071 h 420142"/>
              <a:gd name="connsiteX44" fmla="*/ 680367 w 1145943"/>
              <a:gd name="connsiteY44" fmla="*/ 174071 h 420142"/>
              <a:gd name="connsiteX45" fmla="*/ 465578 w 1145943"/>
              <a:gd name="connsiteY45" fmla="*/ 174071 h 420142"/>
              <a:gd name="connsiteX46" fmla="*/ 501578 w 1145943"/>
              <a:gd name="connsiteY46" fmla="*/ 210071 h 420142"/>
              <a:gd name="connsiteX47" fmla="*/ 465578 w 1145943"/>
              <a:gd name="connsiteY47" fmla="*/ 246071 h 420142"/>
              <a:gd name="connsiteX48" fmla="*/ 429578 w 1145943"/>
              <a:gd name="connsiteY48" fmla="*/ 210071 h 420142"/>
              <a:gd name="connsiteX49" fmla="*/ 465578 w 1145943"/>
              <a:gd name="connsiteY49" fmla="*/ 174071 h 420142"/>
              <a:gd name="connsiteX50" fmla="*/ 250789 w 1145943"/>
              <a:gd name="connsiteY50" fmla="*/ 174071 h 420142"/>
              <a:gd name="connsiteX51" fmla="*/ 286789 w 1145943"/>
              <a:gd name="connsiteY51" fmla="*/ 210071 h 420142"/>
              <a:gd name="connsiteX52" fmla="*/ 250789 w 1145943"/>
              <a:gd name="connsiteY52" fmla="*/ 246071 h 420142"/>
              <a:gd name="connsiteX53" fmla="*/ 214789 w 1145943"/>
              <a:gd name="connsiteY53" fmla="*/ 210071 h 420142"/>
              <a:gd name="connsiteX54" fmla="*/ 250789 w 1145943"/>
              <a:gd name="connsiteY54" fmla="*/ 174071 h 420142"/>
              <a:gd name="connsiteX55" fmla="*/ 36000 w 1145943"/>
              <a:gd name="connsiteY55" fmla="*/ 174071 h 420142"/>
              <a:gd name="connsiteX56" fmla="*/ 72000 w 1145943"/>
              <a:gd name="connsiteY56" fmla="*/ 210071 h 420142"/>
              <a:gd name="connsiteX57" fmla="*/ 36000 w 1145943"/>
              <a:gd name="connsiteY57" fmla="*/ 246071 h 420142"/>
              <a:gd name="connsiteX58" fmla="*/ 0 w 1145943"/>
              <a:gd name="connsiteY58" fmla="*/ 210071 h 420142"/>
              <a:gd name="connsiteX59" fmla="*/ 36000 w 1145943"/>
              <a:gd name="connsiteY59" fmla="*/ 174071 h 420142"/>
              <a:gd name="connsiteX60" fmla="*/ 1109943 w 1145943"/>
              <a:gd name="connsiteY60" fmla="*/ 0 h 420142"/>
              <a:gd name="connsiteX61" fmla="*/ 1145943 w 1145943"/>
              <a:gd name="connsiteY61" fmla="*/ 36000 h 420142"/>
              <a:gd name="connsiteX62" fmla="*/ 1109943 w 1145943"/>
              <a:gd name="connsiteY62" fmla="*/ 72000 h 420142"/>
              <a:gd name="connsiteX63" fmla="*/ 1073943 w 1145943"/>
              <a:gd name="connsiteY63" fmla="*/ 36000 h 420142"/>
              <a:gd name="connsiteX64" fmla="*/ 1109943 w 1145943"/>
              <a:gd name="connsiteY64" fmla="*/ 0 h 420142"/>
              <a:gd name="connsiteX65" fmla="*/ 895156 w 1145943"/>
              <a:gd name="connsiteY65" fmla="*/ 0 h 420142"/>
              <a:gd name="connsiteX66" fmla="*/ 931156 w 1145943"/>
              <a:gd name="connsiteY66" fmla="*/ 36000 h 420142"/>
              <a:gd name="connsiteX67" fmla="*/ 895156 w 1145943"/>
              <a:gd name="connsiteY67" fmla="*/ 72000 h 420142"/>
              <a:gd name="connsiteX68" fmla="*/ 859156 w 1145943"/>
              <a:gd name="connsiteY68" fmla="*/ 36000 h 420142"/>
              <a:gd name="connsiteX69" fmla="*/ 895156 w 1145943"/>
              <a:gd name="connsiteY69" fmla="*/ 0 h 420142"/>
              <a:gd name="connsiteX70" fmla="*/ 680367 w 1145943"/>
              <a:gd name="connsiteY70" fmla="*/ 0 h 420142"/>
              <a:gd name="connsiteX71" fmla="*/ 716367 w 1145943"/>
              <a:gd name="connsiteY71" fmla="*/ 36000 h 420142"/>
              <a:gd name="connsiteX72" fmla="*/ 680367 w 1145943"/>
              <a:gd name="connsiteY72" fmla="*/ 72000 h 420142"/>
              <a:gd name="connsiteX73" fmla="*/ 644367 w 1145943"/>
              <a:gd name="connsiteY73" fmla="*/ 36000 h 420142"/>
              <a:gd name="connsiteX74" fmla="*/ 680367 w 1145943"/>
              <a:gd name="connsiteY74" fmla="*/ 0 h 420142"/>
              <a:gd name="connsiteX75" fmla="*/ 465578 w 1145943"/>
              <a:gd name="connsiteY75" fmla="*/ 0 h 420142"/>
              <a:gd name="connsiteX76" fmla="*/ 501578 w 1145943"/>
              <a:gd name="connsiteY76" fmla="*/ 36000 h 420142"/>
              <a:gd name="connsiteX77" fmla="*/ 465578 w 1145943"/>
              <a:gd name="connsiteY77" fmla="*/ 72000 h 420142"/>
              <a:gd name="connsiteX78" fmla="*/ 429578 w 1145943"/>
              <a:gd name="connsiteY78" fmla="*/ 36000 h 420142"/>
              <a:gd name="connsiteX79" fmla="*/ 465578 w 1145943"/>
              <a:gd name="connsiteY79" fmla="*/ 0 h 420142"/>
              <a:gd name="connsiteX80" fmla="*/ 250789 w 1145943"/>
              <a:gd name="connsiteY80" fmla="*/ 0 h 420142"/>
              <a:gd name="connsiteX81" fmla="*/ 286789 w 1145943"/>
              <a:gd name="connsiteY81" fmla="*/ 36000 h 420142"/>
              <a:gd name="connsiteX82" fmla="*/ 250789 w 1145943"/>
              <a:gd name="connsiteY82" fmla="*/ 72000 h 420142"/>
              <a:gd name="connsiteX83" fmla="*/ 214789 w 1145943"/>
              <a:gd name="connsiteY83" fmla="*/ 36000 h 420142"/>
              <a:gd name="connsiteX84" fmla="*/ 250789 w 1145943"/>
              <a:gd name="connsiteY84" fmla="*/ 0 h 420142"/>
              <a:gd name="connsiteX85" fmla="*/ 36000 w 1145943"/>
              <a:gd name="connsiteY85" fmla="*/ 0 h 420142"/>
              <a:gd name="connsiteX86" fmla="*/ 72000 w 1145943"/>
              <a:gd name="connsiteY86" fmla="*/ 36000 h 420142"/>
              <a:gd name="connsiteX87" fmla="*/ 36000 w 1145943"/>
              <a:gd name="connsiteY87" fmla="*/ 72000 h 420142"/>
              <a:gd name="connsiteX88" fmla="*/ 0 w 1145943"/>
              <a:gd name="connsiteY88" fmla="*/ 36000 h 420142"/>
              <a:gd name="connsiteX89" fmla="*/ 36000 w 1145943"/>
              <a:gd name="connsiteY89" fmla="*/ 0 h 420142"/>
            </a:gdLst>
            <a:ahLst/>
            <a:cxnLst/>
            <a:rect l="l" t="t" r="r" b="b"/>
            <a:pathLst>
              <a:path w="1145943" h="420142">
                <a:moveTo>
                  <a:pt x="1109943" y="348142"/>
                </a:moveTo>
                <a:cubicBezTo>
                  <a:pt x="1129825" y="348142"/>
                  <a:pt x="1145943" y="364260"/>
                  <a:pt x="1145943" y="384142"/>
                </a:cubicBezTo>
                <a:cubicBezTo>
                  <a:pt x="1145943" y="404024"/>
                  <a:pt x="1129825" y="420142"/>
                  <a:pt x="1109943" y="420142"/>
                </a:cubicBezTo>
                <a:cubicBezTo>
                  <a:pt x="1090061" y="420142"/>
                  <a:pt x="1073943" y="404024"/>
                  <a:pt x="1073943" y="384142"/>
                </a:cubicBezTo>
                <a:cubicBezTo>
                  <a:pt x="1073943" y="364260"/>
                  <a:pt x="1090061" y="348142"/>
                  <a:pt x="1109943" y="348142"/>
                </a:cubicBezTo>
                <a:close/>
                <a:moveTo>
                  <a:pt x="895156" y="348142"/>
                </a:moveTo>
                <a:cubicBezTo>
                  <a:pt x="915038" y="348142"/>
                  <a:pt x="931156" y="364260"/>
                  <a:pt x="931156" y="384142"/>
                </a:cubicBezTo>
                <a:cubicBezTo>
                  <a:pt x="931156" y="404024"/>
                  <a:pt x="915038" y="420142"/>
                  <a:pt x="895156" y="420142"/>
                </a:cubicBezTo>
                <a:cubicBezTo>
                  <a:pt x="875274" y="420142"/>
                  <a:pt x="859156" y="404024"/>
                  <a:pt x="859156" y="384142"/>
                </a:cubicBezTo>
                <a:cubicBezTo>
                  <a:pt x="859156" y="364260"/>
                  <a:pt x="875274" y="348142"/>
                  <a:pt x="895156" y="348142"/>
                </a:cubicBezTo>
                <a:close/>
                <a:moveTo>
                  <a:pt x="680367" y="348142"/>
                </a:moveTo>
                <a:cubicBezTo>
                  <a:pt x="700249" y="348142"/>
                  <a:pt x="716367" y="364260"/>
                  <a:pt x="716367" y="384142"/>
                </a:cubicBezTo>
                <a:cubicBezTo>
                  <a:pt x="716367" y="404024"/>
                  <a:pt x="700249" y="420142"/>
                  <a:pt x="680367" y="420142"/>
                </a:cubicBezTo>
                <a:cubicBezTo>
                  <a:pt x="660485" y="420142"/>
                  <a:pt x="644367" y="404024"/>
                  <a:pt x="644367" y="384142"/>
                </a:cubicBezTo>
                <a:cubicBezTo>
                  <a:pt x="644367" y="364260"/>
                  <a:pt x="660485" y="348142"/>
                  <a:pt x="680367" y="348142"/>
                </a:cubicBezTo>
                <a:close/>
                <a:moveTo>
                  <a:pt x="465578" y="348142"/>
                </a:moveTo>
                <a:cubicBezTo>
                  <a:pt x="485460" y="348142"/>
                  <a:pt x="501578" y="364260"/>
                  <a:pt x="501578" y="384142"/>
                </a:cubicBezTo>
                <a:cubicBezTo>
                  <a:pt x="501578" y="404024"/>
                  <a:pt x="485460" y="420142"/>
                  <a:pt x="465578" y="420142"/>
                </a:cubicBezTo>
                <a:cubicBezTo>
                  <a:pt x="445696" y="420142"/>
                  <a:pt x="429578" y="404024"/>
                  <a:pt x="429578" y="384142"/>
                </a:cubicBezTo>
                <a:cubicBezTo>
                  <a:pt x="429578" y="364260"/>
                  <a:pt x="445696" y="348142"/>
                  <a:pt x="465578" y="348142"/>
                </a:cubicBezTo>
                <a:close/>
                <a:moveTo>
                  <a:pt x="250789" y="348142"/>
                </a:moveTo>
                <a:cubicBezTo>
                  <a:pt x="270671" y="348142"/>
                  <a:pt x="286789" y="364260"/>
                  <a:pt x="286789" y="384142"/>
                </a:cubicBezTo>
                <a:cubicBezTo>
                  <a:pt x="286789" y="404024"/>
                  <a:pt x="270671" y="420142"/>
                  <a:pt x="250789" y="420142"/>
                </a:cubicBezTo>
                <a:cubicBezTo>
                  <a:pt x="230907" y="420142"/>
                  <a:pt x="214789" y="404024"/>
                  <a:pt x="214789" y="384142"/>
                </a:cubicBezTo>
                <a:cubicBezTo>
                  <a:pt x="214789" y="364260"/>
                  <a:pt x="230907" y="348142"/>
                  <a:pt x="250789" y="348142"/>
                </a:cubicBezTo>
                <a:close/>
                <a:moveTo>
                  <a:pt x="36000" y="348142"/>
                </a:moveTo>
                <a:cubicBezTo>
                  <a:pt x="55882" y="348142"/>
                  <a:pt x="72000" y="364260"/>
                  <a:pt x="72000" y="384142"/>
                </a:cubicBezTo>
                <a:cubicBezTo>
                  <a:pt x="72000" y="404024"/>
                  <a:pt x="55882" y="420142"/>
                  <a:pt x="36000" y="420142"/>
                </a:cubicBezTo>
                <a:cubicBezTo>
                  <a:pt x="16118" y="420142"/>
                  <a:pt x="0" y="404024"/>
                  <a:pt x="0" y="384142"/>
                </a:cubicBezTo>
                <a:cubicBezTo>
                  <a:pt x="0" y="364260"/>
                  <a:pt x="16118" y="348142"/>
                  <a:pt x="36000" y="348142"/>
                </a:cubicBezTo>
                <a:close/>
                <a:moveTo>
                  <a:pt x="1109943" y="174071"/>
                </a:moveTo>
                <a:cubicBezTo>
                  <a:pt x="1129825" y="174071"/>
                  <a:pt x="1145943" y="190189"/>
                  <a:pt x="1145943" y="210071"/>
                </a:cubicBezTo>
                <a:cubicBezTo>
                  <a:pt x="1145943" y="229953"/>
                  <a:pt x="1129825" y="246071"/>
                  <a:pt x="1109943" y="246071"/>
                </a:cubicBezTo>
                <a:cubicBezTo>
                  <a:pt x="1090061" y="246071"/>
                  <a:pt x="1073943" y="229953"/>
                  <a:pt x="1073943" y="210071"/>
                </a:cubicBezTo>
                <a:cubicBezTo>
                  <a:pt x="1073943" y="190189"/>
                  <a:pt x="1090061" y="174071"/>
                  <a:pt x="1109943" y="174071"/>
                </a:cubicBezTo>
                <a:close/>
                <a:moveTo>
                  <a:pt x="895156" y="174071"/>
                </a:moveTo>
                <a:cubicBezTo>
                  <a:pt x="915038" y="174071"/>
                  <a:pt x="931156" y="190189"/>
                  <a:pt x="931156" y="210071"/>
                </a:cubicBezTo>
                <a:cubicBezTo>
                  <a:pt x="931156" y="229953"/>
                  <a:pt x="915038" y="246071"/>
                  <a:pt x="895156" y="246071"/>
                </a:cubicBezTo>
                <a:cubicBezTo>
                  <a:pt x="875274" y="246071"/>
                  <a:pt x="859156" y="229953"/>
                  <a:pt x="859156" y="210071"/>
                </a:cubicBezTo>
                <a:cubicBezTo>
                  <a:pt x="859156" y="190189"/>
                  <a:pt x="875274" y="174071"/>
                  <a:pt x="895156" y="174071"/>
                </a:cubicBezTo>
                <a:close/>
                <a:moveTo>
                  <a:pt x="680367" y="174071"/>
                </a:moveTo>
                <a:cubicBezTo>
                  <a:pt x="700249" y="174071"/>
                  <a:pt x="716367" y="190189"/>
                  <a:pt x="716367" y="210071"/>
                </a:cubicBezTo>
                <a:cubicBezTo>
                  <a:pt x="716367" y="229953"/>
                  <a:pt x="700249" y="246071"/>
                  <a:pt x="680367" y="246071"/>
                </a:cubicBezTo>
                <a:cubicBezTo>
                  <a:pt x="660485" y="246071"/>
                  <a:pt x="644367" y="229953"/>
                  <a:pt x="644367" y="210071"/>
                </a:cubicBezTo>
                <a:cubicBezTo>
                  <a:pt x="644367" y="190189"/>
                  <a:pt x="660485" y="174071"/>
                  <a:pt x="680367" y="174071"/>
                </a:cubicBezTo>
                <a:close/>
                <a:moveTo>
                  <a:pt x="465578" y="174071"/>
                </a:moveTo>
                <a:cubicBezTo>
                  <a:pt x="485460" y="174071"/>
                  <a:pt x="501578" y="190189"/>
                  <a:pt x="501578" y="210071"/>
                </a:cubicBezTo>
                <a:cubicBezTo>
                  <a:pt x="501578" y="229953"/>
                  <a:pt x="485460" y="246071"/>
                  <a:pt x="465578" y="246071"/>
                </a:cubicBezTo>
                <a:cubicBezTo>
                  <a:pt x="445696" y="246071"/>
                  <a:pt x="429578" y="229953"/>
                  <a:pt x="429578" y="210071"/>
                </a:cubicBezTo>
                <a:cubicBezTo>
                  <a:pt x="429578" y="190189"/>
                  <a:pt x="445696" y="174071"/>
                  <a:pt x="465578" y="174071"/>
                </a:cubicBezTo>
                <a:close/>
                <a:moveTo>
                  <a:pt x="250789" y="174071"/>
                </a:moveTo>
                <a:cubicBezTo>
                  <a:pt x="270671" y="174071"/>
                  <a:pt x="286789" y="190189"/>
                  <a:pt x="286789" y="210071"/>
                </a:cubicBezTo>
                <a:cubicBezTo>
                  <a:pt x="286789" y="229953"/>
                  <a:pt x="270671" y="246071"/>
                  <a:pt x="250789" y="246071"/>
                </a:cubicBezTo>
                <a:cubicBezTo>
                  <a:pt x="230907" y="246071"/>
                  <a:pt x="214789" y="229953"/>
                  <a:pt x="214789" y="210071"/>
                </a:cubicBezTo>
                <a:cubicBezTo>
                  <a:pt x="214789" y="190189"/>
                  <a:pt x="230907" y="174071"/>
                  <a:pt x="250789" y="174071"/>
                </a:cubicBezTo>
                <a:close/>
                <a:moveTo>
                  <a:pt x="36000" y="174071"/>
                </a:moveTo>
                <a:cubicBezTo>
                  <a:pt x="55882" y="174071"/>
                  <a:pt x="72000" y="190189"/>
                  <a:pt x="72000" y="210071"/>
                </a:cubicBezTo>
                <a:cubicBezTo>
                  <a:pt x="72000" y="229953"/>
                  <a:pt x="55882" y="246071"/>
                  <a:pt x="36000" y="246071"/>
                </a:cubicBezTo>
                <a:cubicBezTo>
                  <a:pt x="16118" y="246071"/>
                  <a:pt x="0" y="229953"/>
                  <a:pt x="0" y="210071"/>
                </a:cubicBezTo>
                <a:cubicBezTo>
                  <a:pt x="0" y="190189"/>
                  <a:pt x="16118" y="174071"/>
                  <a:pt x="36000" y="174071"/>
                </a:cubicBezTo>
                <a:close/>
                <a:moveTo>
                  <a:pt x="1109943" y="0"/>
                </a:moveTo>
                <a:cubicBezTo>
                  <a:pt x="1129825" y="0"/>
                  <a:pt x="1145943" y="16118"/>
                  <a:pt x="1145943" y="36000"/>
                </a:cubicBezTo>
                <a:cubicBezTo>
                  <a:pt x="1145943" y="55882"/>
                  <a:pt x="1129825" y="72000"/>
                  <a:pt x="1109943" y="72000"/>
                </a:cubicBezTo>
                <a:cubicBezTo>
                  <a:pt x="1090061" y="72000"/>
                  <a:pt x="1073943" y="55882"/>
                  <a:pt x="1073943" y="36000"/>
                </a:cubicBezTo>
                <a:cubicBezTo>
                  <a:pt x="1073943" y="16118"/>
                  <a:pt x="1090061" y="0"/>
                  <a:pt x="1109943" y="0"/>
                </a:cubicBezTo>
                <a:close/>
                <a:moveTo>
                  <a:pt x="895156" y="0"/>
                </a:moveTo>
                <a:cubicBezTo>
                  <a:pt x="915038" y="0"/>
                  <a:pt x="931156" y="16118"/>
                  <a:pt x="931156" y="36000"/>
                </a:cubicBezTo>
                <a:cubicBezTo>
                  <a:pt x="931156" y="55882"/>
                  <a:pt x="915038" y="72000"/>
                  <a:pt x="895156" y="72000"/>
                </a:cubicBezTo>
                <a:cubicBezTo>
                  <a:pt x="875274" y="72000"/>
                  <a:pt x="859156" y="55882"/>
                  <a:pt x="859156" y="36000"/>
                </a:cubicBezTo>
                <a:cubicBezTo>
                  <a:pt x="859156" y="16118"/>
                  <a:pt x="875274" y="0"/>
                  <a:pt x="895156" y="0"/>
                </a:cubicBezTo>
                <a:close/>
                <a:moveTo>
                  <a:pt x="680367" y="0"/>
                </a:moveTo>
                <a:cubicBezTo>
                  <a:pt x="700249" y="0"/>
                  <a:pt x="716367" y="16118"/>
                  <a:pt x="716367" y="36000"/>
                </a:cubicBezTo>
                <a:cubicBezTo>
                  <a:pt x="716367" y="55882"/>
                  <a:pt x="700249" y="72000"/>
                  <a:pt x="680367" y="72000"/>
                </a:cubicBezTo>
                <a:cubicBezTo>
                  <a:pt x="660485" y="72000"/>
                  <a:pt x="644367" y="55882"/>
                  <a:pt x="644367" y="36000"/>
                </a:cubicBezTo>
                <a:cubicBezTo>
                  <a:pt x="644367" y="16118"/>
                  <a:pt x="660485" y="0"/>
                  <a:pt x="680367" y="0"/>
                </a:cubicBezTo>
                <a:close/>
                <a:moveTo>
                  <a:pt x="465578" y="0"/>
                </a:moveTo>
                <a:cubicBezTo>
                  <a:pt x="485460" y="0"/>
                  <a:pt x="501578" y="16118"/>
                  <a:pt x="501578" y="36000"/>
                </a:cubicBezTo>
                <a:cubicBezTo>
                  <a:pt x="501578" y="55882"/>
                  <a:pt x="485460" y="72000"/>
                  <a:pt x="465578" y="72000"/>
                </a:cubicBezTo>
                <a:cubicBezTo>
                  <a:pt x="445696" y="72000"/>
                  <a:pt x="429578" y="55882"/>
                  <a:pt x="429578" y="36000"/>
                </a:cubicBezTo>
                <a:cubicBezTo>
                  <a:pt x="429578" y="16118"/>
                  <a:pt x="445696" y="0"/>
                  <a:pt x="465578" y="0"/>
                </a:cubicBezTo>
                <a:close/>
                <a:moveTo>
                  <a:pt x="250789" y="0"/>
                </a:moveTo>
                <a:cubicBezTo>
                  <a:pt x="270671" y="0"/>
                  <a:pt x="286789" y="16118"/>
                  <a:pt x="286789" y="36000"/>
                </a:cubicBezTo>
                <a:cubicBezTo>
                  <a:pt x="286789" y="55882"/>
                  <a:pt x="270671" y="72000"/>
                  <a:pt x="250789" y="72000"/>
                </a:cubicBezTo>
                <a:cubicBezTo>
                  <a:pt x="230907" y="72000"/>
                  <a:pt x="214789" y="55882"/>
                  <a:pt x="214789" y="36000"/>
                </a:cubicBezTo>
                <a:cubicBezTo>
                  <a:pt x="214789" y="16118"/>
                  <a:pt x="230907" y="0"/>
                  <a:pt x="250789" y="0"/>
                </a:cubicBezTo>
                <a:close/>
                <a:moveTo>
                  <a:pt x="36000" y="0"/>
                </a:moveTo>
                <a:cubicBezTo>
                  <a:pt x="55882" y="0"/>
                  <a:pt x="72000" y="16118"/>
                  <a:pt x="72000" y="36000"/>
                </a:cubicBezTo>
                <a:cubicBezTo>
                  <a:pt x="72000" y="55882"/>
                  <a:pt x="55882" y="72000"/>
                  <a:pt x="36000" y="72000"/>
                </a:cubicBezTo>
                <a:cubicBezTo>
                  <a:pt x="16118" y="72000"/>
                  <a:pt x="0" y="55882"/>
                  <a:pt x="0" y="36000"/>
                </a:cubicBezTo>
                <a:cubicBezTo>
                  <a:pt x="0" y="16118"/>
                  <a:pt x="16118" y="0"/>
                  <a:pt x="3600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10800000" flipH="1" flipV="1">
            <a:off x="11092541" y="0"/>
            <a:ext cx="1146222" cy="943429"/>
          </a:xfrm>
          <a:custGeom>
            <a:avLst/>
            <a:gdLst/>
            <a:ahLst/>
            <a:cxnLst/>
            <a:rect l="l" t="t" r="r" b="b"/>
            <a:pathLst>
              <a:path w="5943600" h="4892040">
                <a:moveTo>
                  <a:pt x="5943600" y="4892040"/>
                </a:moveTo>
                <a:lnTo>
                  <a:pt x="512064" y="4892040"/>
                </a:lnTo>
                <a:cubicBezTo>
                  <a:pt x="118872" y="4892040"/>
                  <a:pt x="-128016" y="4471416"/>
                  <a:pt x="64008" y="4133088"/>
                </a:cubicBezTo>
                <a:lnTo>
                  <a:pt x="2432304" y="0"/>
                </a:lnTo>
                <a:lnTo>
                  <a:pt x="5943600" y="0"/>
                </a:lnTo>
                <a:lnTo>
                  <a:pt x="5943600" y="4892040"/>
                </a:lnTo>
              </a:path>
            </a:pathLst>
          </a:custGeom>
          <a:solidFill>
            <a:schemeClr val="accent1"/>
          </a:solidFill>
          <a:ln w="254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475228" y="1565719"/>
            <a:ext cx="6308445" cy="29476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/>
            <a:r>
              <a:rPr kumimoji="1" lang="en-US" altLang="zh-CN" sz="4000" dirty="0">
                <a:ln w="12700">
                  <a:noFill/>
                </a:ln>
                <a:solidFill>
                  <a:srgbClr val="F5822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Thanks</a:t>
            </a:r>
            <a:endParaRPr kumimoji="1" lang="zh-CN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8220"/>
      </a:accent1>
      <a:accent2>
        <a:srgbClr val="DE3225"/>
      </a:accent2>
      <a:accent3>
        <a:srgbClr val="FFB312"/>
      </a:accent3>
      <a:accent4>
        <a:srgbClr val="0EADF3"/>
      </a:accent4>
      <a:accent5>
        <a:srgbClr val="9F159F"/>
      </a:accent5>
      <a:accent6>
        <a:srgbClr val="BABABA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8874</TotalTime>
  <Words>216</Words>
  <Application>Microsoft Office PowerPoint</Application>
  <PresentationFormat>Широкоэкранный</PresentationFormat>
  <Paragraphs>35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Poppins</vt:lpstr>
      <vt:lpstr>Century Gothic</vt:lpstr>
      <vt:lpstr>poppins-bold</vt:lpstr>
      <vt:lpstr>Office 主题​​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Anastasia Stukova</cp:lastModifiedBy>
  <cp:revision>14</cp:revision>
  <dcterms:modified xsi:type="dcterms:W3CDTF">2025-02-09T08:51:53Z</dcterms:modified>
</cp:coreProperties>
</file>