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036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9" d="100"/>
          <a:sy n="79" d="100"/>
        </p:scale>
        <p:origin x="10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88087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02038"/>
            <a:ext cx="7772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6166" y="365125"/>
            <a:ext cx="223456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1" y="365125"/>
            <a:ext cx="65741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3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3" y="1709740"/>
            <a:ext cx="89382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73" y="4589465"/>
            <a:ext cx="893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1825625"/>
            <a:ext cx="44043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825625"/>
            <a:ext cx="44043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365127"/>
            <a:ext cx="89382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21" y="1681163"/>
            <a:ext cx="43841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21" y="2505075"/>
            <a:ext cx="43841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1681163"/>
            <a:ext cx="44057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2505075"/>
            <a:ext cx="44057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457200"/>
            <a:ext cx="33424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10" y="987427"/>
            <a:ext cx="52463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057400"/>
            <a:ext cx="33424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457200"/>
            <a:ext cx="33424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710" y="987427"/>
            <a:ext cx="52463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057400"/>
            <a:ext cx="33424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470" y="365127"/>
            <a:ext cx="89382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1825625"/>
            <a:ext cx="8938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470" y="6356352"/>
            <a:ext cx="233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2DF1-6C5E-425E-A803-857DAA1F73E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2810" y="6356352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9010" y="6356352"/>
            <a:ext cx="233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0FD4-776D-4702-BAD5-BD9E9468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D63E-4C4A-D215-710C-19D50C24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BDD3-7EBE-43EF-9A8E-4AAA58AEF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5C11548-F981-2437-F540-439B45616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B4C880-DB30-1622-F776-2944CABEC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0BFE1E-B63B-C2A6-EC52-E4B6F995C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C475E1-BB25-E729-3A75-AB4108F3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Анастасия</dc:creator>
  <cp:lastModifiedBy>Анастасия</cp:lastModifiedBy>
  <cp:revision>1</cp:revision>
  <dcterms:created xsi:type="dcterms:W3CDTF">2023-05-25T16:13:57Z</dcterms:created>
  <dcterms:modified xsi:type="dcterms:W3CDTF">2023-05-25T16:23:30Z</dcterms:modified>
</cp:coreProperties>
</file>