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22" r:id="rId5"/>
    <p:sldId id="323" r:id="rId6"/>
    <p:sldId id="324" r:id="rId7"/>
    <p:sldId id="325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68" d="100"/>
          <a:sy n="68" d="100"/>
        </p:scale>
        <p:origin x="822" y="6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1E9D66-03EE-46CC-ABFF-7D902A5E6583}" type="datetime1">
              <a:rPr lang="ru-RU" smtClean="0"/>
              <a:t>27.02.2022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87D49-FF3F-4077-9468-3C48D84FD8C9}" type="datetime1">
              <a:rPr lang="ru-RU" smtClean="0"/>
              <a:pPr/>
              <a:t>27.02.2022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790" y="1449148"/>
            <a:ext cx="10569247" cy="2971051"/>
          </a:xfrm>
        </p:spPr>
        <p:txBody>
          <a:bodyPr/>
          <a:lstStyle>
            <a:lvl1pPr>
              <a:defRPr sz="53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790" y="5280847"/>
            <a:ext cx="10569247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E329DD-8E00-483E-B4AE-26D3A5736254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4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800600"/>
            <a:ext cx="1055866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88825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789" y="5367338"/>
            <a:ext cx="1055866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587A3D-33D8-4859-A42E-B82B31A659C3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298347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532" y="1081456"/>
            <a:ext cx="6330767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63" y="1238502"/>
            <a:ext cx="5892305" cy="2645912"/>
          </a:xfrm>
        </p:spPr>
        <p:txBody>
          <a:bodyPr anchor="b"/>
          <a:lstStyle>
            <a:lvl1pPr algn="l">
              <a:defRPr sz="4199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968" y="4443681"/>
            <a:ext cx="5890102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2670" y="1081457"/>
            <a:ext cx="3809009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587A3D-33D8-4859-A42E-B82B31A659C3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237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588" y="2286585"/>
            <a:ext cx="4893840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6736" y="2435958"/>
            <a:ext cx="4381380" cy="2007789"/>
          </a:xfrm>
        </p:spPr>
        <p:txBody>
          <a:bodyPr/>
          <a:lstStyle>
            <a:lvl1pPr>
              <a:defRPr sz="31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4397" y="2286001"/>
            <a:ext cx="4879029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587A3D-33D8-4859-A42E-B82B31A659C3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392913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B07BE5-DA06-4D35-BE13-B710A91D1DD0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293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7654" y="446089"/>
            <a:ext cx="4521171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1410" y="586171"/>
            <a:ext cx="249414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790" y="446089"/>
            <a:ext cx="6609818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123C60E-9D2C-48AD-92D7-AAEC0C711B5C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18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99" y="2222287"/>
            <a:ext cx="10551825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4D4E4C-7762-47FE-91F1-992CFE3F8233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766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2951396"/>
            <a:ext cx="10558668" cy="1468800"/>
          </a:xfrm>
        </p:spPr>
        <p:txBody>
          <a:bodyPr anchor="b"/>
          <a:lstStyle>
            <a:lvl1pPr algn="r">
              <a:defRPr sz="4799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89" y="5281202"/>
            <a:ext cx="1055866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C413B4-7BA1-4DDE-A3A9-BEDEDDBAD88A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261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499" y="2222288"/>
            <a:ext cx="518452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04" y="2222287"/>
            <a:ext cx="5193230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587A3D-33D8-4859-A42E-B82B31A659C3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81117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517" y="2174875"/>
            <a:ext cx="518850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517" y="2751139"/>
            <a:ext cx="5188504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04" y="2174875"/>
            <a:ext cx="519323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04" y="2751139"/>
            <a:ext cx="5193230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84BB62-2123-4788-9314-7515BDB44FDE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53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DB8BB9-92B9-4065-8476-0CAC8B542348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45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B8B98A-D184-4B6B-B826-7D77043917A2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2440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2872" y="446088"/>
            <a:ext cx="3546609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72" y="446088"/>
            <a:ext cx="3546609" cy="1618396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446089"/>
            <a:ext cx="6251005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2872" y="2260739"/>
            <a:ext cx="3546609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4418BE-02E7-47A9-9498-0C2EAD4A471E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70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16" y="727523"/>
            <a:ext cx="4851724" cy="1617163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6529" y="0"/>
            <a:ext cx="6092296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516" y="2344684"/>
            <a:ext cx="4851724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4798" y="6041363"/>
            <a:ext cx="976625" cy="365125"/>
          </a:xfrm>
        </p:spPr>
        <p:txBody>
          <a:bodyPr/>
          <a:lstStyle/>
          <a:p>
            <a:pPr rtl="0"/>
            <a:fld id="{16587A3D-33D8-4859-A42E-B82B31A659C3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243" y="6041363"/>
            <a:ext cx="3294555" cy="365125"/>
          </a:xfrm>
        </p:spPr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1423" y="5915889"/>
            <a:ext cx="1061878" cy="490599"/>
          </a:xfrm>
        </p:spPr>
        <p:txBody>
          <a:bodyPr/>
          <a:lstStyle/>
          <a:p>
            <a:pPr rtl="0"/>
            <a:fld id="{2A013F82-EE5E-44EE-A61D-E31C6657F26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66484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90" y="2184402"/>
            <a:ext cx="1056053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396" y="6041363"/>
            <a:ext cx="864206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2195" y="6041363"/>
            <a:ext cx="13433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16587A3D-33D8-4859-A42E-B82B31A659C3}" type="datetime1">
              <a:rPr lang="ru-RU" noProof="0" smtClean="0"/>
              <a:t>27.02.2022</a:t>
            </a:fld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5551" y="5915889"/>
            <a:ext cx="1061878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999">
                <a:solidFill>
                  <a:schemeClr val="accent1"/>
                </a:solidFill>
              </a:defRPr>
            </a:lvl1pPr>
          </a:lstStyle>
          <a:p>
            <a:pPr rtl="0"/>
            <a:fld id="{2A013F82-EE5E-44EE-A61D-E31C6657F26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69898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999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28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89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997750" cy="1219200"/>
          </a:xfrm>
        </p:spPr>
        <p:txBody>
          <a:bodyPr rtlCol="0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Игра «Сапёр»</a:t>
            </a:r>
            <a:endParaRPr lang="ru-RU" sz="3600" dirty="0">
              <a:solidFill>
                <a:schemeClr val="accent6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04B9C096-22B1-4616-A3B3-C149E7420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8148" y="5301208"/>
            <a:ext cx="8229600" cy="121920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tx1"/>
                </a:solidFill>
              </a:rPr>
              <a:t>Выполнила: Золотарёва Анастасия Игоревна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</a:rPr>
              <a:t>Ученица Лицея Академии Яндекс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33B72-B88F-4E0D-B0ED-144022E7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5" y="1052736"/>
            <a:ext cx="6330942" cy="914400"/>
          </a:xfrm>
        </p:spPr>
        <p:txBody>
          <a:bodyPr/>
          <a:lstStyle/>
          <a:p>
            <a:pPr algn="ctr"/>
            <a:r>
              <a:rPr lang="ru-RU" sz="4000" dirty="0"/>
              <a:t>Идея проекта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3E31B8-663A-4F2D-8214-68F5689E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918" y="2564904"/>
            <a:ext cx="5544616" cy="2950841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Основная цель проекта заключается в том, чтобы создать игру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</a:rPr>
              <a:t>похожую на игру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«Сапёр».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180CB2-EF86-4A1C-BDC7-BB65CF373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52" y="-425"/>
            <a:ext cx="5636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DFB55-CD42-496C-8FD6-6C25B942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2" y="260648"/>
            <a:ext cx="8692399" cy="770384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Структура (классы):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CF355-BDB8-4F4F-8765-16614AC2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88" y="1628800"/>
            <a:ext cx="11449271" cy="511256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saper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 –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основная часть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kletka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 –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описывает спрайты, к-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ые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покрывают поле поверх цифр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 sign() –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описывает спрайт цифр и бомб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 smile() –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описывает кнопку обновления игры (смайл)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 –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описывает спрайт для счётчика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4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50699-6F24-48C8-BE00-37C4749E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81" y="476672"/>
            <a:ext cx="9211262" cy="120243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effectLst/>
                <a:ea typeface="Calibri" panose="020F0502020204030204" pitchFamily="34" charset="0"/>
              </a:rPr>
              <a:t>Что можно сделать ещё?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2BFD65-3502-4F26-B341-6D8B6826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1" y="2276872"/>
            <a:ext cx="9934222" cy="374292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В дальнейшем можно усовершенствовать игру:</a:t>
            </a:r>
          </a:p>
          <a:p>
            <a:pPr marL="457200" indent="-457200" algn="just">
              <a:lnSpc>
                <a:spcPct val="120000"/>
              </a:lnSpc>
              <a:buAutoNum type="arabicParenR"/>
            </a:pPr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Добавить несколько уровней сложности</a:t>
            </a:r>
          </a:p>
          <a:p>
            <a:pPr marL="457200" indent="-457200" algn="just">
              <a:lnSpc>
                <a:spcPct val="120000"/>
              </a:lnSpc>
              <a:buAutoNum type="arabicParenR"/>
            </a:pPr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Предоставление пользователю выбор уровней</a:t>
            </a:r>
          </a:p>
          <a:p>
            <a:pPr marL="457200" indent="-457200" algn="just">
              <a:lnSpc>
                <a:spcPct val="120000"/>
              </a:lnSpc>
              <a:buAutoNum type="arabicParenR"/>
            </a:pPr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Ведение статистики прохождения игр</a:t>
            </a:r>
          </a:p>
          <a:p>
            <a:pPr marL="457200" indent="-457200" algn="just">
              <a:lnSpc>
                <a:spcPct val="120000"/>
              </a:lnSpc>
              <a:buAutoNum type="arabicParenR"/>
            </a:pPr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Создание бонусных уровней «недели»</a:t>
            </a:r>
          </a:p>
        </p:txBody>
      </p:sp>
    </p:spTree>
    <p:extLst>
      <p:ext uri="{BB962C8B-B14F-4D97-AF65-F5344CB8AC3E}">
        <p14:creationId xmlns:p14="http://schemas.microsoft.com/office/powerpoint/2010/main" val="270532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377</TotalTime>
  <Words>111</Words>
  <Application>Microsoft Office PowerPoint</Application>
  <PresentationFormat>Произвольный</PresentationFormat>
  <Paragraphs>18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2</vt:lpstr>
      <vt:lpstr>Цитаты</vt:lpstr>
      <vt:lpstr>Игра «Сапёр»</vt:lpstr>
      <vt:lpstr>Идея проекта</vt:lpstr>
      <vt:lpstr>Структура (классы):</vt:lpstr>
      <vt:lpstr>Что можно сделать ещё?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помогатор в системах счисления</dc:title>
  <dc:creator>Анастасия Золотарёва</dc:creator>
  <cp:lastModifiedBy>Анастасия Золотарёва</cp:lastModifiedBy>
  <cp:revision>12</cp:revision>
  <dcterms:created xsi:type="dcterms:W3CDTF">2021-11-08T11:20:26Z</dcterms:created>
  <dcterms:modified xsi:type="dcterms:W3CDTF">2022-02-27T10:37:07Z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