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89498-770B-4B68-B1CF-389FDAA9D416}" type="datetimeFigureOut">
              <a:rPr lang="uk-UA" smtClean="0"/>
              <a:t>13.11.2023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ED325-A7DB-43D2-9743-ED8E1A2E537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5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D325-A7DB-43D2-9743-ED8E1A2E537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27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D325-A7DB-43D2-9743-ED8E1A2E537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27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D325-A7DB-43D2-9743-ED8E1A2E537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27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D325-A7DB-43D2-9743-ED8E1A2E537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27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D325-A7DB-43D2-9743-ED8E1A2E537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27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D325-A7DB-43D2-9743-ED8E1A2E537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27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264696" cy="462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949280"/>
            <a:ext cx="7344816" cy="36004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1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uk-UA" sz="1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Якщо</a:t>
            </a:r>
            <a:r>
              <a:rPr lang="uk-UA" sz="1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1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акаунт не існує, користувач має його створити.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540" y="476672"/>
            <a:ext cx="7308812" cy="504056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uk-UA" sz="1600" dirty="0" smtClean="0">
                <a:solidFill>
                  <a:srgbClr val="FF0000"/>
                </a:solidFill>
              </a:rPr>
              <a:t>1. Програма </a:t>
            </a:r>
            <a:r>
              <a:rPr lang="uk-UA" sz="1600" dirty="0">
                <a:solidFill>
                  <a:srgbClr val="FF0000"/>
                </a:solidFill>
              </a:rPr>
              <a:t>починається з входу до акаунту</a:t>
            </a:r>
            <a:endParaRPr lang="uk-UA" sz="1600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>
            <a:stCxn id="3" idx="0"/>
          </p:cNvCxnSpPr>
          <p:nvPr/>
        </p:nvCxnSpPr>
        <p:spPr>
          <a:xfrm flipV="1">
            <a:off x="4067944" y="4725144"/>
            <a:ext cx="1368273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9512" y="656692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16. Особистий кабінет</a:t>
            </a:r>
            <a:endParaRPr lang="uk-UA" sz="16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6" y="1628800"/>
            <a:ext cx="7045524" cy="379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>
            <a:stCxn id="3" idx="2"/>
          </p:cNvCxnSpPr>
          <p:nvPr/>
        </p:nvCxnSpPr>
        <p:spPr>
          <a:xfrm flipH="1">
            <a:off x="4122138" y="1160748"/>
            <a:ext cx="1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211960" y="458112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16634"/>
            <a:ext cx="1509712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7352498" y="4473115"/>
            <a:ext cx="1589806" cy="2160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100" dirty="0" smtClean="0">
                <a:solidFill>
                  <a:srgbClr val="FF0000"/>
                </a:solidFill>
              </a:rPr>
              <a:t>Зміна паролю</a:t>
            </a:r>
            <a:endParaRPr lang="uk-UA" sz="1100" dirty="0">
              <a:solidFill>
                <a:srgbClr val="FF0000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7330314" y="1644145"/>
            <a:ext cx="1634174" cy="39139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800" dirty="0" smtClean="0">
                <a:solidFill>
                  <a:srgbClr val="FF0000"/>
                </a:solidFill>
              </a:rPr>
              <a:t>Роль доступу </a:t>
            </a:r>
          </a:p>
          <a:p>
            <a:r>
              <a:rPr lang="uk-UA" sz="800" dirty="0" smtClean="0">
                <a:solidFill>
                  <a:srgbClr val="FF0000"/>
                </a:solidFill>
              </a:rPr>
              <a:t>(Адмін, організатор, користувач)</a:t>
            </a:r>
            <a:endParaRPr lang="uk-UA" sz="800" dirty="0">
              <a:solidFill>
                <a:srgbClr val="FF0000"/>
              </a:solidFill>
            </a:endParaRPr>
          </a:p>
        </p:txBody>
      </p:sp>
      <p:cxnSp>
        <p:nvCxnSpPr>
          <p:cNvPr id="21" name="Прямая со стрелкой 20"/>
          <p:cNvCxnSpPr>
            <a:stCxn id="20" idx="1"/>
          </p:cNvCxnSpPr>
          <p:nvPr/>
        </p:nvCxnSpPr>
        <p:spPr>
          <a:xfrm flipH="1">
            <a:off x="6588226" y="1839843"/>
            <a:ext cx="742088" cy="7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9512" y="656692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17. Сплачені оргвнески</a:t>
            </a:r>
            <a:endParaRPr lang="uk-UA" sz="16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49740"/>
            <a:ext cx="7988841" cy="384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1907705" y="1160748"/>
            <a:ext cx="144015" cy="2772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9512" y="656692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18. Конференції, на які здійснено запис користувача</a:t>
            </a:r>
            <a:endParaRPr lang="uk-UA" sz="16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4" y="1412776"/>
            <a:ext cx="7632848" cy="425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051721" y="1160748"/>
            <a:ext cx="72007" cy="342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9512" y="656692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19.  Додаткові завдання для функціоналу</a:t>
            </a:r>
            <a:endParaRPr lang="uk-UA" sz="16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" r="17835"/>
          <a:stretch/>
        </p:blipFill>
        <p:spPr bwMode="auto">
          <a:xfrm>
            <a:off x="179512" y="1226521"/>
            <a:ext cx="3584768" cy="328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1115616" y="1160748"/>
            <a:ext cx="173008" cy="2208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202120" y="2492896"/>
            <a:ext cx="633576" cy="87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23" y="1321287"/>
            <a:ext cx="3887910" cy="2163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Прямая со стрелкой 22"/>
          <p:cNvCxnSpPr>
            <a:endCxn id="13315" idx="1"/>
          </p:cNvCxnSpPr>
          <p:nvPr/>
        </p:nvCxnSpPr>
        <p:spPr>
          <a:xfrm flipV="1">
            <a:off x="2987824" y="2402886"/>
            <a:ext cx="2108499" cy="464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66" y="3645024"/>
            <a:ext cx="4032448" cy="2079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Прямая со стрелкой 35"/>
          <p:cNvCxnSpPr>
            <a:endCxn id="13316" idx="1"/>
          </p:cNvCxnSpPr>
          <p:nvPr/>
        </p:nvCxnSpPr>
        <p:spPr>
          <a:xfrm>
            <a:off x="2987824" y="3369372"/>
            <a:ext cx="2040442" cy="1315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63959"/>
            <a:ext cx="3542680" cy="2055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Прямая со стрелкой 39"/>
          <p:cNvCxnSpPr/>
          <p:nvPr/>
        </p:nvCxnSpPr>
        <p:spPr>
          <a:xfrm>
            <a:off x="2987824" y="3933056"/>
            <a:ext cx="216024" cy="730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05" y="902864"/>
            <a:ext cx="730918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885253" cy="504056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uk-UA" sz="1600" dirty="0" smtClean="0">
                <a:solidFill>
                  <a:srgbClr val="FF0000"/>
                </a:solidFill>
              </a:rPr>
              <a:t>3. Користувач вказує персональні дані, натискає зареєструватися</a:t>
            </a:r>
            <a:endParaRPr lang="uk-UA" sz="16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85098"/>
            <a:ext cx="1118203" cy="43613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>
            <a:endCxn id="2051" idx="3"/>
          </p:cNvCxnSpPr>
          <p:nvPr/>
        </p:nvCxnSpPr>
        <p:spPr>
          <a:xfrm flipH="1">
            <a:off x="1225707" y="3385098"/>
            <a:ext cx="898021" cy="2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1384176" cy="143773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225708" y="3717032"/>
            <a:ext cx="898020" cy="422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619204" cy="487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54599" y="233628"/>
            <a:ext cx="7885253" cy="504056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uk-UA" sz="1600" dirty="0" smtClean="0">
                <a:solidFill>
                  <a:srgbClr val="FF0000"/>
                </a:solidFill>
              </a:rPr>
              <a:t>. Після успішного реєстрування акаунту – нас повертає до сторінки входу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23528" y="5949280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600" dirty="0" smtClean="0">
                <a:solidFill>
                  <a:srgbClr val="FF0000"/>
                </a:solidFill>
              </a:rPr>
              <a:t>5. У разі успішної операції </a:t>
            </a:r>
            <a:r>
              <a:rPr lang="uk-UA" sz="1600" dirty="0">
                <a:solidFill>
                  <a:srgbClr val="FF0000"/>
                </a:solidFill>
              </a:rPr>
              <a:t>– </a:t>
            </a:r>
            <a:r>
              <a:rPr lang="uk-UA" sz="1600" dirty="0" smtClean="0">
                <a:solidFill>
                  <a:srgbClr val="FF0000"/>
                </a:solidFill>
              </a:rPr>
              <a:t>отримуємо наступне </a:t>
            </a:r>
            <a:r>
              <a:rPr lang="uk-UA" sz="1600" dirty="0">
                <a:solidFill>
                  <a:srgbClr val="FF0000"/>
                </a:solidFill>
              </a:rPr>
              <a:t>повідомлення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7749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54599" y="233628"/>
            <a:ext cx="7885253" cy="504056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uk-UA" sz="1600" dirty="0" smtClean="0">
                <a:solidFill>
                  <a:srgbClr val="FF0000"/>
                </a:solidFill>
              </a:rPr>
              <a:t>6. Автоматично користувача переносить на головну сторінку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7504" y="5416398"/>
            <a:ext cx="7416824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600" dirty="0" smtClean="0">
                <a:solidFill>
                  <a:srgbClr val="FF0000"/>
                </a:solidFill>
              </a:rPr>
              <a:t>7. При натисканні на конференцію відображання її даних у відповідних полях</a:t>
            </a:r>
            <a:endParaRPr lang="uk-UA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0785"/>
            <a:ext cx="6768752" cy="405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293115" y="1295446"/>
            <a:ext cx="1743381" cy="45068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100" dirty="0" smtClean="0">
                <a:solidFill>
                  <a:srgbClr val="FF0000"/>
                </a:solidFill>
              </a:rPr>
              <a:t>Роль доступу (Адмін, організатор, користувач)</a:t>
            </a:r>
            <a:endParaRPr lang="uk-UA" sz="11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>
            <a:stCxn id="10" idx="0"/>
          </p:cNvCxnSpPr>
          <p:nvPr/>
        </p:nvCxnSpPr>
        <p:spPr>
          <a:xfrm flipH="1" flipV="1">
            <a:off x="3419872" y="4437112"/>
            <a:ext cx="396044" cy="979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9" idx="1"/>
          </p:cNvCxnSpPr>
          <p:nvPr/>
        </p:nvCxnSpPr>
        <p:spPr>
          <a:xfrm flipH="1">
            <a:off x="7038086" y="1520788"/>
            <a:ext cx="255029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434506" y="4751830"/>
            <a:ext cx="1239326" cy="45068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100" dirty="0" smtClean="0">
                <a:solidFill>
                  <a:srgbClr val="FF0000"/>
                </a:solidFill>
              </a:rPr>
              <a:t>Запис на конференцію</a:t>
            </a:r>
            <a:endParaRPr lang="uk-UA" sz="1100" dirty="0">
              <a:solidFill>
                <a:srgbClr val="FF0000"/>
              </a:solidFill>
            </a:endParaRPr>
          </a:p>
        </p:txBody>
      </p:sp>
      <p:cxnSp>
        <p:nvCxnSpPr>
          <p:cNvPr id="15" name="Прямая со стрелкой 14"/>
          <p:cNvCxnSpPr>
            <a:stCxn id="19" idx="1"/>
          </p:cNvCxnSpPr>
          <p:nvPr/>
        </p:nvCxnSpPr>
        <p:spPr>
          <a:xfrm flipH="1" flipV="1">
            <a:off x="6519168" y="4840334"/>
            <a:ext cx="915338" cy="136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3" idx="2"/>
          </p:cNvCxnSpPr>
          <p:nvPr/>
        </p:nvCxnSpPr>
        <p:spPr>
          <a:xfrm>
            <a:off x="4641194" y="1057077"/>
            <a:ext cx="2814" cy="9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 txBox="1">
            <a:spLocks/>
          </p:cNvSpPr>
          <p:nvPr/>
        </p:nvSpPr>
        <p:spPr>
          <a:xfrm>
            <a:off x="3846291" y="841052"/>
            <a:ext cx="1589806" cy="2160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100" dirty="0" smtClean="0">
                <a:solidFill>
                  <a:srgbClr val="FF0000"/>
                </a:solidFill>
              </a:rPr>
              <a:t>Пошук конференцій</a:t>
            </a:r>
            <a:endParaRPr lang="uk-UA" sz="1100" dirty="0">
              <a:solidFill>
                <a:srgbClr val="FF0000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0"/>
          </p:cNvCxnSpPr>
          <p:nvPr/>
        </p:nvCxnSpPr>
        <p:spPr>
          <a:xfrm flipV="1">
            <a:off x="3815916" y="4653136"/>
            <a:ext cx="1692188" cy="763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0"/>
          </p:cNvCxnSpPr>
          <p:nvPr/>
        </p:nvCxnSpPr>
        <p:spPr>
          <a:xfrm flipV="1">
            <a:off x="3815916" y="4437112"/>
            <a:ext cx="1671372" cy="979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0" idx="0"/>
          </p:cNvCxnSpPr>
          <p:nvPr/>
        </p:nvCxnSpPr>
        <p:spPr>
          <a:xfrm flipH="1" flipV="1">
            <a:off x="3029800" y="4581128"/>
            <a:ext cx="786116" cy="83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0"/>
          </p:cNvCxnSpPr>
          <p:nvPr/>
        </p:nvCxnSpPr>
        <p:spPr>
          <a:xfrm flipH="1" flipV="1">
            <a:off x="2987824" y="4840334"/>
            <a:ext cx="8280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46" idx="1"/>
          </p:cNvCxnSpPr>
          <p:nvPr/>
        </p:nvCxnSpPr>
        <p:spPr>
          <a:xfrm flipH="1" flipV="1">
            <a:off x="6910572" y="1844344"/>
            <a:ext cx="459330" cy="259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Заголовок 1"/>
          <p:cNvSpPr txBox="1">
            <a:spLocks/>
          </p:cNvSpPr>
          <p:nvPr/>
        </p:nvSpPr>
        <p:spPr>
          <a:xfrm>
            <a:off x="7369902" y="1844344"/>
            <a:ext cx="1666594" cy="51989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100" dirty="0" smtClean="0">
                <a:solidFill>
                  <a:srgbClr val="FF0000"/>
                </a:solidFill>
              </a:rPr>
              <a:t>Панель адміністрування користувачами </a:t>
            </a:r>
          </a:p>
          <a:p>
            <a:r>
              <a:rPr lang="uk-UA" sz="1100" dirty="0" smtClean="0">
                <a:solidFill>
                  <a:srgbClr val="FF0000"/>
                </a:solidFill>
              </a:rPr>
              <a:t>(Рівень доступу - Адмін)</a:t>
            </a:r>
            <a:endParaRPr lang="uk-UA" sz="1100" dirty="0">
              <a:solidFill>
                <a:srgbClr val="FF0000"/>
              </a:solidFill>
            </a:endParaRPr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5487288" y="833840"/>
            <a:ext cx="1589806" cy="2160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100" dirty="0" smtClean="0">
                <a:solidFill>
                  <a:srgbClr val="FF0000"/>
                </a:solidFill>
              </a:rPr>
              <a:t>Оновлення сторінки</a:t>
            </a:r>
            <a:endParaRPr lang="uk-UA" sz="1100" dirty="0">
              <a:solidFill>
                <a:srgbClr val="FF0000"/>
              </a:solidFill>
            </a:endParaRPr>
          </a:p>
        </p:txBody>
      </p:sp>
      <p:cxnSp>
        <p:nvCxnSpPr>
          <p:cNvPr id="49" name="Прямая со стрелкой 48"/>
          <p:cNvCxnSpPr>
            <a:stCxn id="48" idx="2"/>
          </p:cNvCxnSpPr>
          <p:nvPr/>
        </p:nvCxnSpPr>
        <p:spPr>
          <a:xfrm flipH="1">
            <a:off x="5078870" y="1049865"/>
            <a:ext cx="1203321" cy="931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95203" y="404664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8. </a:t>
            </a:r>
            <a:r>
              <a:rPr lang="uk-UA" sz="1600" dirty="0">
                <a:solidFill>
                  <a:srgbClr val="FF0000"/>
                </a:solidFill>
              </a:rPr>
              <a:t>Панель адміністрування користувачами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9" y="1052736"/>
            <a:ext cx="8362992" cy="500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4337830" y="908720"/>
            <a:ext cx="311449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338060" y="1916832"/>
            <a:ext cx="114260" cy="39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251520" y="6048124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9. Редагування/додавання/видалення та збереження даних користувачів відбувається у відведених полях та при подальшому натисканні на клавішу дії.</a:t>
            </a:r>
            <a:endParaRPr lang="uk-UA" sz="1600" dirty="0">
              <a:solidFill>
                <a:srgbClr val="FF0000"/>
              </a:solidFill>
            </a:endParaRPr>
          </a:p>
        </p:txBody>
      </p:sp>
      <p:cxnSp>
        <p:nvCxnSpPr>
          <p:cNvPr id="17" name="Прямая со стрелкой 16"/>
          <p:cNvCxnSpPr>
            <a:stCxn id="16" idx="0"/>
          </p:cNvCxnSpPr>
          <p:nvPr/>
        </p:nvCxnSpPr>
        <p:spPr>
          <a:xfrm flipV="1">
            <a:off x="4194147" y="5661248"/>
            <a:ext cx="828047" cy="386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0"/>
          </p:cNvCxnSpPr>
          <p:nvPr/>
        </p:nvCxnSpPr>
        <p:spPr>
          <a:xfrm flipH="1" flipV="1">
            <a:off x="3131840" y="5661248"/>
            <a:ext cx="1062307" cy="386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6" idx="0"/>
          </p:cNvCxnSpPr>
          <p:nvPr/>
        </p:nvCxnSpPr>
        <p:spPr>
          <a:xfrm flipV="1">
            <a:off x="4194147" y="5436918"/>
            <a:ext cx="1601989" cy="611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6" idx="0"/>
          </p:cNvCxnSpPr>
          <p:nvPr/>
        </p:nvCxnSpPr>
        <p:spPr>
          <a:xfrm flipH="1" flipV="1">
            <a:off x="4194146" y="5436918"/>
            <a:ext cx="1" cy="611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2843809" y="5436918"/>
            <a:ext cx="1350338" cy="611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0"/>
          </p:cNvCxnSpPr>
          <p:nvPr/>
        </p:nvCxnSpPr>
        <p:spPr>
          <a:xfrm flipH="1" flipV="1">
            <a:off x="2843809" y="5157192"/>
            <a:ext cx="1350338" cy="89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0785"/>
            <a:ext cx="6768752" cy="405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54599" y="233628"/>
            <a:ext cx="7885253" cy="504056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uk-UA" sz="1600" dirty="0" smtClean="0">
                <a:solidFill>
                  <a:srgbClr val="FF0000"/>
                </a:solidFill>
              </a:rPr>
              <a:t>10. Додавання конференції відбувається при натисканні «новий запис» 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1520" y="5301208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600" dirty="0" smtClean="0">
                <a:solidFill>
                  <a:srgbClr val="FF0000"/>
                </a:solidFill>
              </a:rPr>
              <a:t>11. Рівні доступу до панелі адміністрування конференціями (організатор, адміністратор)</a:t>
            </a:r>
            <a:endParaRPr lang="uk-UA" sz="1600" dirty="0">
              <a:solidFill>
                <a:srgbClr val="FF0000"/>
              </a:solidFill>
            </a:endParaRPr>
          </a:p>
        </p:txBody>
      </p:sp>
      <p:cxnSp>
        <p:nvCxnSpPr>
          <p:cNvPr id="7" name="Прямая со стрелкой 6"/>
          <p:cNvCxnSpPr>
            <a:stCxn id="8" idx="2"/>
          </p:cNvCxnSpPr>
          <p:nvPr/>
        </p:nvCxnSpPr>
        <p:spPr>
          <a:xfrm flipH="1">
            <a:off x="5391201" y="1110347"/>
            <a:ext cx="413055" cy="864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4877451" y="822315"/>
            <a:ext cx="1853610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100" dirty="0" smtClean="0">
                <a:solidFill>
                  <a:srgbClr val="FF0000"/>
                </a:solidFill>
              </a:rPr>
              <a:t>Панель адміністрування конференціями</a:t>
            </a:r>
            <a:endParaRPr lang="uk-UA" sz="11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90" y="2094401"/>
            <a:ext cx="3533184" cy="206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Прямая со стрелкой 20"/>
          <p:cNvCxnSpPr>
            <a:stCxn id="8" idx="2"/>
          </p:cNvCxnSpPr>
          <p:nvPr/>
        </p:nvCxnSpPr>
        <p:spPr>
          <a:xfrm>
            <a:off x="5804256" y="1110347"/>
            <a:ext cx="75318" cy="864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2"/>
          </p:cNvCxnSpPr>
          <p:nvPr/>
        </p:nvCxnSpPr>
        <p:spPr>
          <a:xfrm>
            <a:off x="5804256" y="1110347"/>
            <a:ext cx="517612" cy="864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</p:cNvCxnSpPr>
          <p:nvPr/>
        </p:nvCxnSpPr>
        <p:spPr>
          <a:xfrm>
            <a:off x="5804256" y="1110347"/>
            <a:ext cx="783968" cy="864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269588" y="5957664"/>
            <a:ext cx="7686788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12. Редагування / видалення / збереження </a:t>
            </a:r>
            <a:r>
              <a:rPr lang="uk-UA" sz="1600" dirty="0">
                <a:solidFill>
                  <a:srgbClr val="FF0000"/>
                </a:solidFill>
              </a:rPr>
              <a:t>даних конференції відбувається в полях для їх відображення</a:t>
            </a:r>
            <a:endParaRPr lang="uk-UA" sz="1600" dirty="0">
              <a:solidFill>
                <a:srgbClr val="FF0000"/>
              </a:solidFill>
            </a:endParaRPr>
          </a:p>
        </p:txBody>
      </p:sp>
      <p:cxnSp>
        <p:nvCxnSpPr>
          <p:cNvPr id="30" name="Прямая со стрелкой 29"/>
          <p:cNvCxnSpPr>
            <a:stCxn id="29" idx="0"/>
          </p:cNvCxnSpPr>
          <p:nvPr/>
        </p:nvCxnSpPr>
        <p:spPr>
          <a:xfrm flipH="1" flipV="1">
            <a:off x="3707905" y="4869160"/>
            <a:ext cx="405077" cy="1088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4427984" y="737684"/>
            <a:ext cx="79659" cy="146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4427984" y="2060848"/>
            <a:ext cx="79208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91972" cy="386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395536" y="980728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13. Відображення всіх існуючих конференцій (Архів)</a:t>
            </a:r>
            <a:endParaRPr lang="uk-UA" sz="1600" dirty="0">
              <a:solidFill>
                <a:srgbClr val="FF0000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015717" y="1484784"/>
            <a:ext cx="108011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59044" cy="40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251520" y="476672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14. Контакти підтримки організаторів конференції</a:t>
            </a:r>
            <a:endParaRPr lang="uk-UA" sz="1600" dirty="0">
              <a:solidFill>
                <a:srgbClr val="FF0000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1763688" y="980728"/>
            <a:ext cx="252029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3040"/>
            <a:ext cx="8422829" cy="383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81688" y="728700"/>
            <a:ext cx="7885253" cy="5040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uk-UA" sz="1600" dirty="0" smtClean="0">
                <a:solidFill>
                  <a:srgbClr val="FF0000"/>
                </a:solidFill>
              </a:rPr>
              <a:t>15. Розсилка матеріалів конференції (надання даних)</a:t>
            </a:r>
            <a:endParaRPr lang="uk-UA" sz="1600" dirty="0">
              <a:solidFill>
                <a:srgbClr val="FF0000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1907704" y="1232756"/>
            <a:ext cx="288033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</TotalTime>
  <Words>226</Words>
  <Application>Microsoft Office PowerPoint</Application>
  <PresentationFormat>Экран (4:3)</PresentationFormat>
  <Paragraphs>35</Paragraphs>
  <Slides>13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Твердый переплет</vt:lpstr>
      <vt:lpstr>1. Програма починається з входу до акаунту</vt:lpstr>
      <vt:lpstr>3. Користувач вказує персональні дані, натискає зареєструватися</vt:lpstr>
      <vt:lpstr>4. Після успішного реєстрування акаунту – нас повертає до сторінки входу</vt:lpstr>
      <vt:lpstr>6. Автоматично користувача переносить на головну сторінку</vt:lpstr>
      <vt:lpstr>Презентация PowerPoint</vt:lpstr>
      <vt:lpstr>10. Додавання конференції відбувається при натисканні «новий запис»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Програма починається з входу до акаунту</dc:title>
  <dc:creator>naste</dc:creator>
  <cp:lastModifiedBy>nastena7584@gmail.com</cp:lastModifiedBy>
  <cp:revision>17</cp:revision>
  <dcterms:created xsi:type="dcterms:W3CDTF">2023-11-13T13:05:37Z</dcterms:created>
  <dcterms:modified xsi:type="dcterms:W3CDTF">2023-11-13T14:15:12Z</dcterms:modified>
</cp:coreProperties>
</file>