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EBF784-6D23-482D-A8E8-F10D48A39C60}">
  <a:tblStyle styleId="{D3EBF784-6D23-482D-A8E8-F10D48A39C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4076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{D3EBF784-6D23-482D-A8E8-F10D48A39C60}</a:tableStyleId>
              </a:tblPr>
              <a:tblGrid>
                <a:gridCol w="386475"/>
                <a:gridCol w="386475"/>
                <a:gridCol w="386475"/>
                <a:gridCol w="386475"/>
                <a:gridCol w="386475"/>
                <a:gridCol w="386475"/>
              </a:tblGrid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3397700" y="22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{D3EBF784-6D23-482D-A8E8-F10D48A39C60}</a:tableStyleId>
              </a:tblPr>
              <a:tblGrid>
                <a:gridCol w="437525"/>
                <a:gridCol w="437525"/>
                <a:gridCol w="437525"/>
              </a:tblGrid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" name="Google Shape;56;p13"/>
          <p:cNvCxnSpPr/>
          <p:nvPr/>
        </p:nvCxnSpPr>
        <p:spPr>
          <a:xfrm>
            <a:off x="2909575" y="2680725"/>
            <a:ext cx="41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7" name="Google Shape;57;p13"/>
          <p:cNvGraphicFramePr/>
          <p:nvPr/>
        </p:nvGraphicFramePr>
        <p:xfrm>
          <a:off x="5217375" y="22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{D3EBF784-6D23-482D-A8E8-F10D48A39C60}</a:tableStyleId>
              </a:tblPr>
              <a:tblGrid>
                <a:gridCol w="437525"/>
                <a:gridCol w="437525"/>
                <a:gridCol w="437525"/>
              </a:tblGrid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" name="Google Shape;58;p13"/>
          <p:cNvSpPr/>
          <p:nvPr/>
        </p:nvSpPr>
        <p:spPr>
          <a:xfrm>
            <a:off x="4813422" y="2620125"/>
            <a:ext cx="300800" cy="284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*</a:t>
            </a:r>
          </a:p>
        </p:txBody>
      </p:sp>
      <p:cxnSp>
        <p:nvCxnSpPr>
          <p:cNvPr id="59" name="Google Shape;59;p13"/>
          <p:cNvCxnSpPr/>
          <p:nvPr/>
        </p:nvCxnSpPr>
        <p:spPr>
          <a:xfrm>
            <a:off x="6633100" y="2680725"/>
            <a:ext cx="41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0" name="Google Shape;60;p13"/>
          <p:cNvGraphicFramePr/>
          <p:nvPr/>
        </p:nvGraphicFramePr>
        <p:xfrm>
          <a:off x="727710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{D3EBF784-6D23-482D-A8E8-F10D48A39C60}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" name="Google Shape;61;p13"/>
          <p:cNvSpPr/>
          <p:nvPr/>
        </p:nvSpPr>
        <p:spPr>
          <a:xfrm>
            <a:off x="414100" y="1449325"/>
            <a:ext cx="1152900" cy="11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385900" y="2211325"/>
            <a:ext cx="1324500" cy="11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7650" y="91957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3x3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379450" y="175777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3x3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942150" y="919575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07650" y="3914975"/>
            <a:ext cx="2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6x6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7475825" y="3718650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r>
              <a:rPr lang="en"/>
              <a:t> 4x4</a:t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 rot="5400000">
            <a:off x="4840025" y="1398075"/>
            <a:ext cx="921600" cy="641400"/>
          </a:xfrm>
          <a:prstGeom prst="curvedConnector3">
            <a:avLst>
              <a:gd fmla="val 2667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 flipH="1">
            <a:off x="4942138" y="2091450"/>
            <a:ext cx="43500" cy="42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794125" y="1449325"/>
            <a:ext cx="1152900" cy="11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