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E9B352-7255-4AFF-A1AF-36A7DF43919E}">
  <a:tblStyle styleId="{CAE9B352-7255-4AFF-A1AF-36A7DF4391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82fa8750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82fa8750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82fa8750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82fa8750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40765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{CAE9B352-7255-4AFF-A1AF-36A7DF43919E}</a:tableStyleId>
              </a:tblPr>
              <a:tblGrid>
                <a:gridCol w="386475"/>
                <a:gridCol w="386475"/>
                <a:gridCol w="386475"/>
                <a:gridCol w="386475"/>
                <a:gridCol w="386475"/>
                <a:gridCol w="386475"/>
              </a:tblGrid>
              <a:tr h="36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3397700" y="222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{CAE9B352-7255-4AFF-A1AF-36A7DF43919E}</a:tableStyleId>
              </a:tblPr>
              <a:tblGrid>
                <a:gridCol w="437525"/>
                <a:gridCol w="437525"/>
                <a:gridCol w="437525"/>
              </a:tblGrid>
              <a:tr h="2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6" name="Google Shape;56;p13"/>
          <p:cNvCxnSpPr/>
          <p:nvPr/>
        </p:nvCxnSpPr>
        <p:spPr>
          <a:xfrm>
            <a:off x="2909575" y="2680725"/>
            <a:ext cx="41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7" name="Google Shape;57;p13"/>
          <p:cNvGraphicFramePr/>
          <p:nvPr/>
        </p:nvGraphicFramePr>
        <p:xfrm>
          <a:off x="5217375" y="222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{CAE9B352-7255-4AFF-A1AF-36A7DF43919E}</a:tableStyleId>
              </a:tblPr>
              <a:tblGrid>
                <a:gridCol w="437525"/>
                <a:gridCol w="437525"/>
                <a:gridCol w="437525"/>
              </a:tblGrid>
              <a:tr h="2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" name="Google Shape;58;p13"/>
          <p:cNvSpPr/>
          <p:nvPr/>
        </p:nvSpPr>
        <p:spPr>
          <a:xfrm>
            <a:off x="4813422" y="2620125"/>
            <a:ext cx="300800" cy="284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*</a:t>
            </a:r>
          </a:p>
        </p:txBody>
      </p:sp>
      <p:cxnSp>
        <p:nvCxnSpPr>
          <p:cNvPr id="59" name="Google Shape;59;p13"/>
          <p:cNvCxnSpPr/>
          <p:nvPr/>
        </p:nvCxnSpPr>
        <p:spPr>
          <a:xfrm>
            <a:off x="6633100" y="2680725"/>
            <a:ext cx="41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0" name="Google Shape;60;p13"/>
          <p:cNvGraphicFramePr/>
          <p:nvPr/>
        </p:nvGraphicFramePr>
        <p:xfrm>
          <a:off x="727710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{CAE9B352-7255-4AFF-A1AF-36A7DF43919E}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" name="Google Shape;61;p13"/>
          <p:cNvSpPr/>
          <p:nvPr/>
        </p:nvSpPr>
        <p:spPr>
          <a:xfrm>
            <a:off x="414100" y="1449325"/>
            <a:ext cx="1152900" cy="118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385900" y="2211325"/>
            <a:ext cx="1324500" cy="118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7650" y="91957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3x3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379450" y="175777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3x3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942150" y="919575"/>
            <a:ext cx="12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407650" y="3914975"/>
            <a:ext cx="23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 6x6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7475825" y="3718650"/>
            <a:ext cx="12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r>
              <a:rPr lang="en"/>
              <a:t> 4x4</a:t>
            </a:r>
            <a:endParaRPr/>
          </a:p>
        </p:txBody>
      </p:sp>
      <p:cxnSp>
        <p:nvCxnSpPr>
          <p:cNvPr id="68" name="Google Shape;68;p13"/>
          <p:cNvCxnSpPr/>
          <p:nvPr/>
        </p:nvCxnSpPr>
        <p:spPr>
          <a:xfrm rot="5400000">
            <a:off x="4840025" y="1398075"/>
            <a:ext cx="921600" cy="641400"/>
          </a:xfrm>
          <a:prstGeom prst="curvedConnector3">
            <a:avLst>
              <a:gd fmla="val 2667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 flipH="1">
            <a:off x="4942138" y="2091450"/>
            <a:ext cx="43500" cy="42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/>
          <p:nvPr/>
        </p:nvSpPr>
        <p:spPr>
          <a:xfrm>
            <a:off x="794125" y="1449325"/>
            <a:ext cx="1152900" cy="118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14"/>
          <p:cNvGraphicFramePr/>
          <p:nvPr/>
        </p:nvGraphicFramePr>
        <p:xfrm>
          <a:off x="1996100" y="35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{CAE9B352-7255-4AFF-A1AF-36A7DF43919E}</a:tableStyleId>
              </a:tblPr>
              <a:tblGrid>
                <a:gridCol w="993075"/>
                <a:gridCol w="993075"/>
                <a:gridCol w="993075"/>
                <a:gridCol w="993075"/>
                <a:gridCol w="993075"/>
              </a:tblGrid>
              <a:tr h="82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82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82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82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82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6" name="Google Shape;76;p14"/>
          <p:cNvSpPr/>
          <p:nvPr/>
        </p:nvSpPr>
        <p:spPr>
          <a:xfrm>
            <a:off x="2989175" y="1173900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3982138" y="1173900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4975325" y="1173900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2989075" y="1995863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982038" y="1995863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4975225" y="1995863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2988975" y="2817575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3981938" y="2817575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975125" y="2817575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5"/>
          <p:cNvGraphicFramePr/>
          <p:nvPr/>
        </p:nvGraphicFramePr>
        <p:xfrm>
          <a:off x="1996100" y="35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{CAE9B352-7255-4AFF-A1AF-36A7DF43919E}</a:tableStyleId>
              </a:tblPr>
              <a:tblGrid>
                <a:gridCol w="993075"/>
                <a:gridCol w="993075"/>
                <a:gridCol w="993075"/>
                <a:gridCol w="993075"/>
                <a:gridCol w="993075"/>
              </a:tblGrid>
              <a:tr h="82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82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82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82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82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0" name="Google Shape;90;p15"/>
          <p:cNvSpPr/>
          <p:nvPr/>
        </p:nvSpPr>
        <p:spPr>
          <a:xfrm>
            <a:off x="1996100" y="352025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3981938" y="352025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967800" y="352025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1996100" y="1995863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3982038" y="1995863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968000" y="1995863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1996100" y="3639725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981938" y="3639725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967800" y="3639725"/>
            <a:ext cx="993300" cy="82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