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29" autoAdjust="0"/>
  </p:normalViewPr>
  <p:slideViewPr>
    <p:cSldViewPr snapToGrid="0">
      <p:cViewPr>
        <p:scale>
          <a:sx n="75" d="100"/>
          <a:sy n="75" d="100"/>
        </p:scale>
        <p:origin x="93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7/1/2023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98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7/1/2023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720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7/1/2023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349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7/1/2023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627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7/1/2023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205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7/1/2023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723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7/1/2023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465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7/1/2023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238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7/1/2023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229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7/1/2023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42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7/1/2023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769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7F14-665A-4E76-B5DA-D88DD5CF2655}" type="datetimeFigureOut">
              <a:rPr lang="el-GR" smtClean="0"/>
              <a:t>7/1/2023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354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265314C-50B5-D6DE-77B4-139F93396F70}"/>
              </a:ext>
            </a:extLst>
          </p:cNvPr>
          <p:cNvGrpSpPr/>
          <p:nvPr/>
        </p:nvGrpSpPr>
        <p:grpSpPr>
          <a:xfrm>
            <a:off x="1481083" y="5485042"/>
            <a:ext cx="8453818" cy="1214892"/>
            <a:chOff x="1010223" y="5637651"/>
            <a:chExt cx="8453818" cy="1214892"/>
          </a:xfrm>
        </p:grpSpPr>
        <p:sp>
          <p:nvSpPr>
            <p:cNvPr id="57" name="Ορθογώνιο 56"/>
            <p:cNvSpPr/>
            <p:nvPr/>
          </p:nvSpPr>
          <p:spPr>
            <a:xfrm>
              <a:off x="1010223" y="5637651"/>
              <a:ext cx="8453818" cy="121489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58" name="Οβάλ 57"/>
            <p:cNvSpPr/>
            <p:nvPr/>
          </p:nvSpPr>
          <p:spPr>
            <a:xfrm>
              <a:off x="1357101" y="5734061"/>
              <a:ext cx="447922" cy="4479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800" dirty="0">
                  <a:solidFill>
                    <a:schemeClr val="tx1"/>
                  </a:solidFill>
                  <a:latin typeface="+mj-lt"/>
                </a:rPr>
                <a:t>Χ</a:t>
              </a:r>
            </a:p>
          </p:txBody>
        </p:sp>
        <p:sp>
          <p:nvSpPr>
            <p:cNvPr id="59" name="Ορθογώνιο 58"/>
            <p:cNvSpPr/>
            <p:nvPr/>
          </p:nvSpPr>
          <p:spPr>
            <a:xfrm>
              <a:off x="1777257" y="5690328"/>
              <a:ext cx="1352892" cy="535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Multiplication</a:t>
              </a:r>
              <a:endParaRPr lang="el-GR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Ορθογώνιο 101"/>
            <p:cNvSpPr/>
            <p:nvPr/>
          </p:nvSpPr>
          <p:spPr>
            <a:xfrm>
              <a:off x="1777258" y="6261663"/>
              <a:ext cx="948886" cy="535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Addition</a:t>
              </a:r>
              <a:endParaRPr lang="el-GR" sz="1600" dirty="0">
                <a:solidFill>
                  <a:schemeClr val="tx1"/>
                </a:solidFill>
              </a:endParaRPr>
            </a:p>
          </p:txBody>
        </p:sp>
        <p:sp>
          <p:nvSpPr>
            <p:cNvPr id="103" name="Οβάλ 102"/>
            <p:cNvSpPr/>
            <p:nvPr/>
          </p:nvSpPr>
          <p:spPr>
            <a:xfrm>
              <a:off x="3926409" y="5734061"/>
              <a:ext cx="447922" cy="4479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+mj-lt"/>
                </a:rPr>
                <a:t>H</a:t>
              </a:r>
              <a:endParaRPr lang="el-GR" sz="4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4" name="Ορθογώνιο 103"/>
            <p:cNvSpPr/>
            <p:nvPr/>
          </p:nvSpPr>
          <p:spPr>
            <a:xfrm>
              <a:off x="4363395" y="5690382"/>
              <a:ext cx="2375787" cy="535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Activation Function: </a:t>
              </a:r>
              <a:r>
                <a:rPr lang="en-US" sz="1600" dirty="0" err="1">
                  <a:solidFill>
                    <a:schemeClr val="tx1"/>
                  </a:solidFill>
                </a:rPr>
                <a:t>tahn</a:t>
              </a:r>
              <a:endParaRPr lang="el-GR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Οβάλ 104"/>
            <p:cNvSpPr/>
            <p:nvPr/>
          </p:nvSpPr>
          <p:spPr>
            <a:xfrm>
              <a:off x="3926741" y="6245429"/>
              <a:ext cx="447590" cy="4475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+mj-lt"/>
                </a:rPr>
                <a:t>H</a:t>
              </a:r>
              <a:endParaRPr lang="el-GR" sz="4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6" name="Ορθογώνιο 105"/>
            <p:cNvSpPr/>
            <p:nvPr/>
          </p:nvSpPr>
          <p:spPr>
            <a:xfrm>
              <a:off x="4377639" y="6245097"/>
              <a:ext cx="2660706" cy="535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Activation Function: Sigmoid</a:t>
              </a:r>
              <a:endParaRPr lang="el-GR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Οβάλ 57">
              <a:extLst>
                <a:ext uri="{FF2B5EF4-FFF2-40B4-BE49-F238E27FC236}">
                  <a16:creationId xmlns:a16="http://schemas.microsoft.com/office/drawing/2014/main" id="{E06FDFAC-4634-8BF6-E6CD-67631B3FC727}"/>
                </a:ext>
              </a:extLst>
            </p:cNvPr>
            <p:cNvSpPr/>
            <p:nvPr/>
          </p:nvSpPr>
          <p:spPr>
            <a:xfrm>
              <a:off x="1357101" y="6245097"/>
              <a:ext cx="447922" cy="4479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>
                  <a:solidFill>
                    <a:schemeClr val="tx1"/>
                  </a:solidFill>
                  <a:latin typeface="+mj-lt"/>
                </a:rPr>
                <a:t>+</a:t>
              </a:r>
              <a:endParaRPr lang="el-GR" sz="4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Οβάλ 102">
              <a:extLst>
                <a:ext uri="{FF2B5EF4-FFF2-40B4-BE49-F238E27FC236}">
                  <a16:creationId xmlns:a16="http://schemas.microsoft.com/office/drawing/2014/main" id="{CA78739B-6261-EE07-ABFA-7C1F2772D4A3}"/>
                </a:ext>
              </a:extLst>
            </p:cNvPr>
            <p:cNvSpPr/>
            <p:nvPr/>
          </p:nvSpPr>
          <p:spPr>
            <a:xfrm>
              <a:off x="7397618" y="5734061"/>
              <a:ext cx="542083" cy="49165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+mj-lt"/>
                </a:rPr>
                <a:t>1-</a:t>
              </a:r>
              <a:endParaRPr lang="el-GR" b="1" dirty="0">
                <a:solidFill>
                  <a:schemeClr val="tx1"/>
                </a:solidFill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Ορθογώνιο 103">
                  <a:extLst>
                    <a:ext uri="{FF2B5EF4-FFF2-40B4-BE49-F238E27FC236}">
                      <a16:creationId xmlns:a16="http://schemas.microsoft.com/office/drawing/2014/main" id="{B2DB94C2-14AE-DA3B-094D-18E7D7630952}"/>
                    </a:ext>
                  </a:extLst>
                </p:cNvPr>
                <p:cNvSpPr/>
                <p:nvPr/>
              </p:nvSpPr>
              <p:spPr>
                <a:xfrm>
                  <a:off x="7972428" y="5755430"/>
                  <a:ext cx="1324155" cy="44792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l-G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Ορθογώνιο 103">
                  <a:extLst>
                    <a:ext uri="{FF2B5EF4-FFF2-40B4-BE49-F238E27FC236}">
                      <a16:creationId xmlns:a16="http://schemas.microsoft.com/office/drawing/2014/main" id="{B2DB94C2-14AE-DA3B-094D-18E7D7630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428" y="5755430"/>
                  <a:ext cx="1324155" cy="447922"/>
                </a:xfrm>
                <a:prstGeom prst="rect">
                  <a:avLst/>
                </a:prstGeom>
                <a:blipFill>
                  <a:blip r:embed="rId2"/>
                  <a:stretch>
                    <a:fillRect l="-18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75D2455-5CE4-10BC-6BF3-4F62C48A6CFF}"/>
              </a:ext>
            </a:extLst>
          </p:cNvPr>
          <p:cNvGrpSpPr/>
          <p:nvPr/>
        </p:nvGrpSpPr>
        <p:grpSpPr>
          <a:xfrm>
            <a:off x="1839732" y="186209"/>
            <a:ext cx="7937717" cy="5276388"/>
            <a:chOff x="1839732" y="338609"/>
            <a:chExt cx="7937717" cy="5276388"/>
          </a:xfrm>
        </p:grpSpPr>
        <p:sp>
          <p:nvSpPr>
            <p:cNvPr id="51" name="Στρογγυλεμένο ορθογώνιο 50"/>
            <p:cNvSpPr/>
            <p:nvPr/>
          </p:nvSpPr>
          <p:spPr>
            <a:xfrm>
              <a:off x="2555349" y="955203"/>
              <a:ext cx="6315651" cy="465979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52" name="Οβάλ 51"/>
            <p:cNvSpPr/>
            <p:nvPr/>
          </p:nvSpPr>
          <p:spPr>
            <a:xfrm>
              <a:off x="2902226" y="2601113"/>
              <a:ext cx="644056" cy="6440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+mj-lt"/>
                </a:rPr>
                <a:t>X</a:t>
              </a:r>
              <a:endParaRPr lang="el-GR" sz="4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Οβάλ 52"/>
            <p:cNvSpPr/>
            <p:nvPr/>
          </p:nvSpPr>
          <p:spPr>
            <a:xfrm>
              <a:off x="4890107" y="1173763"/>
              <a:ext cx="644056" cy="6440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+mj-lt"/>
                </a:rPr>
                <a:t>X</a:t>
              </a:r>
              <a:endParaRPr lang="el-GR" sz="4800" dirty="0">
                <a:solidFill>
                  <a:schemeClr val="tx1"/>
                </a:solidFill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Ορθογώνιο 59"/>
                <p:cNvSpPr/>
                <p:nvPr/>
              </p:nvSpPr>
              <p:spPr>
                <a:xfrm>
                  <a:off x="1839732" y="1265203"/>
                  <a:ext cx="524786" cy="4611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l-GR" dirty="0"/>
                </a:p>
              </p:txBody>
            </p:sp>
          </mc:Choice>
          <mc:Fallback>
            <p:sp>
              <p:nvSpPr>
                <p:cNvPr id="60" name="Ορθογώνιο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9732" y="1265203"/>
                  <a:ext cx="524786" cy="461176"/>
                </a:xfrm>
                <a:prstGeom prst="rect">
                  <a:avLst/>
                </a:prstGeom>
                <a:blipFill>
                  <a:blip r:embed="rId3"/>
                  <a:stretch>
                    <a:fillRect l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Ορθογώνιο 60"/>
                <p:cNvSpPr/>
                <p:nvPr/>
              </p:nvSpPr>
              <p:spPr>
                <a:xfrm>
                  <a:off x="5707992" y="5275567"/>
                  <a:ext cx="195946" cy="2221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l-GR" dirty="0"/>
                </a:p>
              </p:txBody>
            </p:sp>
          </mc:Choice>
          <mc:Fallback>
            <p:sp>
              <p:nvSpPr>
                <p:cNvPr id="61" name="Ορθογώνιο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992" y="5275567"/>
                  <a:ext cx="195946" cy="222185"/>
                </a:xfrm>
                <a:prstGeom prst="rect">
                  <a:avLst/>
                </a:prstGeom>
                <a:blipFill>
                  <a:blip r:embed="rId4"/>
                  <a:stretch>
                    <a:fillRect l="-43750" r="-15625" b="-351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Οβάλ 62"/>
            <p:cNvSpPr/>
            <p:nvPr/>
          </p:nvSpPr>
          <p:spPr>
            <a:xfrm>
              <a:off x="4890107" y="2103237"/>
              <a:ext cx="644056" cy="6440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1-</a:t>
              </a:r>
              <a:endParaRPr lang="el-GR" sz="24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65" name="Ευθύγραμμο βέλος σύνδεσης 64"/>
            <p:cNvCxnSpPr>
              <a:cxnSpLocks/>
              <a:stCxn id="63" idx="0"/>
              <a:endCxn id="53" idx="4"/>
            </p:cNvCxnSpPr>
            <p:nvPr/>
          </p:nvCxnSpPr>
          <p:spPr>
            <a:xfrm flipV="1">
              <a:off x="5212135" y="1817819"/>
              <a:ext cx="0" cy="2854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Ευθύγραμμο βέλος σύνδεσης 70"/>
            <p:cNvCxnSpPr>
              <a:cxnSpLocks/>
              <a:stCxn id="60" idx="3"/>
              <a:endCxn id="53" idx="2"/>
            </p:cNvCxnSpPr>
            <p:nvPr/>
          </p:nvCxnSpPr>
          <p:spPr>
            <a:xfrm>
              <a:off x="2364518" y="1495791"/>
              <a:ext cx="25255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Οβάλ 73"/>
            <p:cNvSpPr/>
            <p:nvPr/>
          </p:nvSpPr>
          <p:spPr>
            <a:xfrm>
              <a:off x="2902226" y="4095265"/>
              <a:ext cx="644056" cy="64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+mj-lt"/>
                </a:rPr>
                <a:t>H</a:t>
              </a:r>
              <a:endParaRPr lang="el-GR" sz="4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5" name="Οβάλ 74"/>
            <p:cNvSpPr/>
            <p:nvPr/>
          </p:nvSpPr>
          <p:spPr>
            <a:xfrm>
              <a:off x="4890107" y="4119118"/>
              <a:ext cx="644056" cy="644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+mj-lt"/>
                </a:rPr>
                <a:t>H</a:t>
              </a:r>
              <a:endParaRPr lang="el-GR" sz="4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7" name="Οβάλ 76"/>
            <p:cNvSpPr/>
            <p:nvPr/>
          </p:nvSpPr>
          <p:spPr>
            <a:xfrm>
              <a:off x="7898294" y="3537725"/>
              <a:ext cx="644056" cy="64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+mj-lt"/>
                </a:rPr>
                <a:t>H</a:t>
              </a:r>
              <a:endParaRPr lang="el-GR" sz="48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79" name="Ευθύγραμμο βέλος σύνδεσης 78"/>
            <p:cNvCxnSpPr>
              <a:cxnSpLocks/>
              <a:stCxn id="74" idx="0"/>
              <a:endCxn id="52" idx="4"/>
            </p:cNvCxnSpPr>
            <p:nvPr/>
          </p:nvCxnSpPr>
          <p:spPr>
            <a:xfrm flipV="1">
              <a:off x="3224254" y="3245169"/>
              <a:ext cx="0" cy="8500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Ευθύγραμμο βέλος σύνδεσης 86"/>
            <p:cNvCxnSpPr>
              <a:cxnSpLocks/>
              <a:endCxn id="74" idx="4"/>
            </p:cNvCxnSpPr>
            <p:nvPr/>
          </p:nvCxnSpPr>
          <p:spPr>
            <a:xfrm flipV="1">
              <a:off x="3224254" y="4739321"/>
              <a:ext cx="0" cy="354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Ευθύγραμμο βέλος σύνδεσης 94"/>
            <p:cNvCxnSpPr>
              <a:cxnSpLocks/>
              <a:endCxn id="75" idx="4"/>
            </p:cNvCxnSpPr>
            <p:nvPr/>
          </p:nvCxnSpPr>
          <p:spPr>
            <a:xfrm flipV="1">
              <a:off x="5212135" y="4763174"/>
              <a:ext cx="0" cy="330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Ευθύγραμμο βέλος σύνδεσης 97"/>
            <p:cNvCxnSpPr>
              <a:cxnSpLocks/>
              <a:endCxn id="77" idx="4"/>
            </p:cNvCxnSpPr>
            <p:nvPr/>
          </p:nvCxnSpPr>
          <p:spPr>
            <a:xfrm flipV="1">
              <a:off x="8220322" y="4181781"/>
              <a:ext cx="0" cy="911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Ορθογώνιο 107"/>
            <p:cNvSpPr/>
            <p:nvPr/>
          </p:nvSpPr>
          <p:spPr>
            <a:xfrm>
              <a:off x="2602723" y="2194240"/>
              <a:ext cx="1337810" cy="535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Reset gate</a:t>
              </a:r>
              <a:endParaRPr lang="el-G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Ευθύγραμμο βέλος σύνδεσης 124"/>
            <p:cNvCxnSpPr>
              <a:cxnSpLocks/>
              <a:stCxn id="75" idx="0"/>
            </p:cNvCxnSpPr>
            <p:nvPr/>
          </p:nvCxnSpPr>
          <p:spPr>
            <a:xfrm flipV="1">
              <a:off x="5212135" y="2747293"/>
              <a:ext cx="0" cy="1371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Ευθύγραμμο βέλος σύνδεσης 131"/>
            <p:cNvCxnSpPr>
              <a:cxnSpLocks/>
              <a:stCxn id="53" idx="6"/>
              <a:endCxn id="38" idx="2"/>
            </p:cNvCxnSpPr>
            <p:nvPr/>
          </p:nvCxnSpPr>
          <p:spPr>
            <a:xfrm>
              <a:off x="5534163" y="1495791"/>
              <a:ext cx="2361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Ευθύγραμμο βέλος σύνδεσης 140"/>
            <p:cNvCxnSpPr>
              <a:cxnSpLocks/>
              <a:stCxn id="41" idx="0"/>
              <a:endCxn id="38" idx="4"/>
            </p:cNvCxnSpPr>
            <p:nvPr/>
          </p:nvCxnSpPr>
          <p:spPr>
            <a:xfrm flipH="1" flipV="1">
              <a:off x="8217222" y="1817819"/>
              <a:ext cx="3100" cy="2854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Ευθύγραμμο βέλος σύνδεσης 145"/>
            <p:cNvCxnSpPr>
              <a:cxnSpLocks/>
            </p:cNvCxnSpPr>
            <p:nvPr/>
          </p:nvCxnSpPr>
          <p:spPr>
            <a:xfrm>
              <a:off x="8517501" y="1495163"/>
              <a:ext cx="7298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Ευθύγραμμο βέλος σύνδεσης 147"/>
            <p:cNvCxnSpPr>
              <a:cxnSpLocks/>
              <a:stCxn id="38" idx="0"/>
              <a:endCxn id="150" idx="2"/>
            </p:cNvCxnSpPr>
            <p:nvPr/>
          </p:nvCxnSpPr>
          <p:spPr>
            <a:xfrm flipV="1">
              <a:off x="8217222" y="799785"/>
              <a:ext cx="0" cy="3739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Ορθογώνιο 148"/>
                <p:cNvSpPr/>
                <p:nvPr/>
              </p:nvSpPr>
              <p:spPr>
                <a:xfrm>
                  <a:off x="9252663" y="1255133"/>
                  <a:ext cx="524786" cy="4611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l-GR" dirty="0"/>
                </a:p>
              </p:txBody>
            </p:sp>
          </mc:Choice>
          <mc:Fallback>
            <p:sp>
              <p:nvSpPr>
                <p:cNvPr id="149" name="Ορθογώνιο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2663" y="1255133"/>
                  <a:ext cx="524786" cy="4611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Ορθογώνιο 149"/>
                <p:cNvSpPr/>
                <p:nvPr/>
              </p:nvSpPr>
              <p:spPr>
                <a:xfrm>
                  <a:off x="7954829" y="338609"/>
                  <a:ext cx="524786" cy="4611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l-GR" dirty="0"/>
                </a:p>
              </p:txBody>
            </p:sp>
          </mc:Choice>
          <mc:Fallback>
            <p:sp>
              <p:nvSpPr>
                <p:cNvPr id="150" name="Ορθογώνιο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829" y="338609"/>
                  <a:ext cx="524786" cy="4611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Ορθογώνιο 107">
              <a:extLst>
                <a:ext uri="{FF2B5EF4-FFF2-40B4-BE49-F238E27FC236}">
                  <a16:creationId xmlns:a16="http://schemas.microsoft.com/office/drawing/2014/main" id="{EE6A837D-9297-8391-DAA7-FCF863992708}"/>
                </a:ext>
              </a:extLst>
            </p:cNvPr>
            <p:cNvSpPr/>
            <p:nvPr/>
          </p:nvSpPr>
          <p:spPr>
            <a:xfrm>
              <a:off x="5385199" y="1105861"/>
              <a:ext cx="1198389" cy="2676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Update gate</a:t>
              </a:r>
              <a:endParaRPr lang="el-GR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Οβάλ 52">
              <a:extLst>
                <a:ext uri="{FF2B5EF4-FFF2-40B4-BE49-F238E27FC236}">
                  <a16:creationId xmlns:a16="http://schemas.microsoft.com/office/drawing/2014/main" id="{430FEAD0-6C59-EA46-7CD0-DBEB5000CA33}"/>
                </a:ext>
              </a:extLst>
            </p:cNvPr>
            <p:cNvSpPr/>
            <p:nvPr/>
          </p:nvSpPr>
          <p:spPr>
            <a:xfrm>
              <a:off x="7895194" y="1173763"/>
              <a:ext cx="644056" cy="6440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+mj-lt"/>
                </a:rPr>
                <a:t>+</a:t>
              </a:r>
              <a:endParaRPr lang="el-GR" sz="4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1" name="Οβάλ 62">
              <a:extLst>
                <a:ext uri="{FF2B5EF4-FFF2-40B4-BE49-F238E27FC236}">
                  <a16:creationId xmlns:a16="http://schemas.microsoft.com/office/drawing/2014/main" id="{D331A038-F87A-8EB8-5517-69D266D68261}"/>
                </a:ext>
              </a:extLst>
            </p:cNvPr>
            <p:cNvSpPr/>
            <p:nvPr/>
          </p:nvSpPr>
          <p:spPr>
            <a:xfrm>
              <a:off x="7898294" y="2103237"/>
              <a:ext cx="644056" cy="6440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+mj-lt"/>
                </a:rPr>
                <a:t>X</a:t>
              </a:r>
              <a:endParaRPr lang="el-GR" sz="48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FA47AE2-7B50-5150-E974-C60E8022D59A}"/>
                </a:ext>
              </a:extLst>
            </p:cNvPr>
            <p:cNvCxnSpPr>
              <a:cxnSpLocks/>
              <a:stCxn id="52" idx="6"/>
              <a:endCxn id="77" idx="2"/>
            </p:cNvCxnSpPr>
            <p:nvPr/>
          </p:nvCxnSpPr>
          <p:spPr>
            <a:xfrm>
              <a:off x="3546282" y="2923141"/>
              <a:ext cx="4352012" cy="93661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A46DAAC-5808-51D8-3E7E-DDC27B63A5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4254" y="5093505"/>
              <a:ext cx="4997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800B374-18C2-A60A-755C-C6CA8041E93B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V="1">
              <a:off x="5805965" y="5093505"/>
              <a:ext cx="0" cy="182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420CCEF-9C30-0099-3CEB-C9AC9DCB95F8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>
              <a:off x="2364518" y="1495791"/>
              <a:ext cx="0" cy="3497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26B9D2B9-232F-1591-F8BA-1624F6CBAA21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>
              <a:off x="2364518" y="2923141"/>
              <a:ext cx="5377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D862D874-15EB-E810-54F7-CBD618C697DD}"/>
                </a:ext>
              </a:extLst>
            </p:cNvPr>
            <p:cNvCxnSpPr>
              <a:cxnSpLocks/>
              <a:endCxn id="74" idx="3"/>
            </p:cNvCxnSpPr>
            <p:nvPr/>
          </p:nvCxnSpPr>
          <p:spPr>
            <a:xfrm flipV="1">
              <a:off x="2736752" y="4645001"/>
              <a:ext cx="259794" cy="3483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8D4F27E-3192-940C-B1F3-215AC6458815}"/>
                </a:ext>
              </a:extLst>
            </p:cNvPr>
            <p:cNvCxnSpPr>
              <a:cxnSpLocks/>
              <a:endCxn id="75" idx="3"/>
            </p:cNvCxnSpPr>
            <p:nvPr/>
          </p:nvCxnSpPr>
          <p:spPr>
            <a:xfrm flipV="1">
              <a:off x="4782178" y="4668854"/>
              <a:ext cx="202249" cy="324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104A7E0-BC42-8870-A112-15E56900B99E}"/>
                </a:ext>
              </a:extLst>
            </p:cNvPr>
            <p:cNvCxnSpPr/>
            <p:nvPr/>
          </p:nvCxnSpPr>
          <p:spPr>
            <a:xfrm>
              <a:off x="2364518" y="4993386"/>
              <a:ext cx="2417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5393CB40-2EA1-0E5D-AFEB-40EFAEDA7447}"/>
                </a:ext>
              </a:extLst>
            </p:cNvPr>
            <p:cNvCxnSpPr>
              <a:stCxn id="77" idx="0"/>
              <a:endCxn id="41" idx="4"/>
            </p:cNvCxnSpPr>
            <p:nvPr/>
          </p:nvCxnSpPr>
          <p:spPr>
            <a:xfrm flipV="1">
              <a:off x="8220322" y="2747293"/>
              <a:ext cx="0" cy="7904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556B3C24-A692-3409-9464-54DD2F1B216F}"/>
                </a:ext>
              </a:extLst>
            </p:cNvPr>
            <p:cNvCxnSpPr>
              <a:cxnSpLocks/>
              <a:stCxn id="75" idx="7"/>
              <a:endCxn id="41" idx="3"/>
            </p:cNvCxnSpPr>
            <p:nvPr/>
          </p:nvCxnSpPr>
          <p:spPr>
            <a:xfrm flipV="1">
              <a:off x="5439843" y="2652973"/>
              <a:ext cx="2552771" cy="15604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59291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Θέμα του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anastasis</dc:creator>
  <cp:lastModifiedBy>Ariadni Tsatsi</cp:lastModifiedBy>
  <cp:revision>12</cp:revision>
  <dcterms:created xsi:type="dcterms:W3CDTF">2022-12-04T15:56:08Z</dcterms:created>
  <dcterms:modified xsi:type="dcterms:W3CDTF">2023-01-07T18:17:20Z</dcterms:modified>
</cp:coreProperties>
</file>