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7F14-665A-4E76-B5DA-D88DD5CF2655}" type="datetimeFigureOut">
              <a:rPr lang="el-GR" smtClean="0"/>
              <a:t>4/12/2022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50F2-C77C-4737-AC3C-5565E700EE8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098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7F14-665A-4E76-B5DA-D88DD5CF2655}" type="datetimeFigureOut">
              <a:rPr lang="el-GR" smtClean="0"/>
              <a:t>4/12/2022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50F2-C77C-4737-AC3C-5565E700EE8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87206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7F14-665A-4E76-B5DA-D88DD5CF2655}" type="datetimeFigureOut">
              <a:rPr lang="el-GR" smtClean="0"/>
              <a:t>4/12/2022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50F2-C77C-4737-AC3C-5565E700EE8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13490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7F14-665A-4E76-B5DA-D88DD5CF2655}" type="datetimeFigureOut">
              <a:rPr lang="el-GR" smtClean="0"/>
              <a:t>4/12/2022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50F2-C77C-4737-AC3C-5565E700EE8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9627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7F14-665A-4E76-B5DA-D88DD5CF2655}" type="datetimeFigureOut">
              <a:rPr lang="el-GR" smtClean="0"/>
              <a:t>4/12/2022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50F2-C77C-4737-AC3C-5565E700EE8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4205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7F14-665A-4E76-B5DA-D88DD5CF2655}" type="datetimeFigureOut">
              <a:rPr lang="el-GR" smtClean="0"/>
              <a:t>4/12/2022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50F2-C77C-4737-AC3C-5565E700EE8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37238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7F14-665A-4E76-B5DA-D88DD5CF2655}" type="datetimeFigureOut">
              <a:rPr lang="el-GR" smtClean="0"/>
              <a:t>4/12/2022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50F2-C77C-4737-AC3C-5565E700EE8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3465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7F14-665A-4E76-B5DA-D88DD5CF2655}" type="datetimeFigureOut">
              <a:rPr lang="el-GR" smtClean="0"/>
              <a:t>4/12/2022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50F2-C77C-4737-AC3C-5565E700EE8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9238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7F14-665A-4E76-B5DA-D88DD5CF2655}" type="datetimeFigureOut">
              <a:rPr lang="el-GR" smtClean="0"/>
              <a:t>4/12/2022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50F2-C77C-4737-AC3C-5565E700EE8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52298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7F14-665A-4E76-B5DA-D88DD5CF2655}" type="datetimeFigureOut">
              <a:rPr lang="el-GR" smtClean="0"/>
              <a:t>4/12/2022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50F2-C77C-4737-AC3C-5565E700EE8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4142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7F14-665A-4E76-B5DA-D88DD5CF2655}" type="datetimeFigureOut">
              <a:rPr lang="el-GR" smtClean="0"/>
              <a:t>4/12/2022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D50F2-C77C-4737-AC3C-5565E700EE8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6769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47F14-665A-4E76-B5DA-D88DD5CF2655}" type="datetimeFigureOut">
              <a:rPr lang="el-GR" smtClean="0"/>
              <a:t>4/12/2022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D50F2-C77C-4737-AC3C-5565E700EE8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0354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Στρογγυλεμένο ορθογώνιο 50"/>
          <p:cNvSpPr/>
          <p:nvPr/>
        </p:nvSpPr>
        <p:spPr>
          <a:xfrm>
            <a:off x="2555349" y="922032"/>
            <a:ext cx="6315651" cy="465979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52" name="Οβάλ 51"/>
          <p:cNvSpPr/>
          <p:nvPr/>
        </p:nvSpPr>
        <p:spPr>
          <a:xfrm>
            <a:off x="2902226" y="1478953"/>
            <a:ext cx="644056" cy="64405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+mj-lt"/>
              </a:rPr>
              <a:t>X</a:t>
            </a:r>
            <a:endParaRPr lang="el-GR" sz="4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3" name="Οβάλ 52"/>
          <p:cNvSpPr/>
          <p:nvPr/>
        </p:nvSpPr>
        <p:spPr>
          <a:xfrm>
            <a:off x="5400260" y="1478953"/>
            <a:ext cx="644056" cy="64405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chemeClr val="tx1"/>
                </a:solidFill>
                <a:latin typeface="+mj-lt"/>
              </a:rPr>
              <a:t>+</a:t>
            </a:r>
            <a:endParaRPr lang="el-GR" sz="6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7" name="Ορθογώνιο 56"/>
          <p:cNvSpPr/>
          <p:nvPr/>
        </p:nvSpPr>
        <p:spPr>
          <a:xfrm>
            <a:off x="2531496" y="5594083"/>
            <a:ext cx="6310016" cy="121489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58" name="Οβάλ 57"/>
          <p:cNvSpPr/>
          <p:nvPr/>
        </p:nvSpPr>
        <p:spPr>
          <a:xfrm>
            <a:off x="3253416" y="5690493"/>
            <a:ext cx="447922" cy="4479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800" dirty="0">
                <a:solidFill>
                  <a:schemeClr val="tx1"/>
                </a:solidFill>
                <a:latin typeface="+mj-lt"/>
              </a:rPr>
              <a:t>Χ</a:t>
            </a:r>
          </a:p>
        </p:txBody>
      </p:sp>
      <p:sp>
        <p:nvSpPr>
          <p:cNvPr id="59" name="Ορθογώνιο 58"/>
          <p:cNvSpPr/>
          <p:nvPr/>
        </p:nvSpPr>
        <p:spPr>
          <a:xfrm>
            <a:off x="3809674" y="5646760"/>
            <a:ext cx="1337810" cy="535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Multiplication</a:t>
            </a:r>
            <a:endParaRPr lang="el-GR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Ορθογώνιο 59"/>
              <p:cNvSpPr/>
              <p:nvPr/>
            </p:nvSpPr>
            <p:spPr>
              <a:xfrm>
                <a:off x="1805940" y="1574038"/>
                <a:ext cx="524786" cy="4611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l-GR" dirty="0"/>
              </a:p>
            </p:txBody>
          </p:sp>
        </mc:Choice>
        <mc:Fallback>
          <p:sp>
            <p:nvSpPr>
              <p:cNvPr id="60" name="Ορθογώνιο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940" y="1574038"/>
                <a:ext cx="524786" cy="461176"/>
              </a:xfrm>
              <a:prstGeom prst="rect">
                <a:avLst/>
              </a:prstGeom>
              <a:blipFill>
                <a:blip r:embed="rId2"/>
                <a:stretch>
                  <a:fillRect l="-34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Ορθογώνιο 60"/>
              <p:cNvSpPr/>
              <p:nvPr/>
            </p:nvSpPr>
            <p:spPr>
              <a:xfrm>
                <a:off x="1870544" y="4638933"/>
                <a:ext cx="524786" cy="4611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l-GR" dirty="0"/>
              </a:p>
            </p:txBody>
          </p:sp>
        </mc:Choice>
        <mc:Fallback>
          <p:sp>
            <p:nvSpPr>
              <p:cNvPr id="61" name="Ορθογώνιο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544" y="4638933"/>
                <a:ext cx="524786" cy="461176"/>
              </a:xfrm>
              <a:prstGeom prst="rect">
                <a:avLst/>
              </a:prstGeom>
              <a:blipFill>
                <a:blip r:embed="rId3"/>
                <a:stretch>
                  <a:fillRect l="-46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Ορθογώνιο 61"/>
              <p:cNvSpPr/>
              <p:nvPr/>
            </p:nvSpPr>
            <p:spPr>
              <a:xfrm>
                <a:off x="2315161" y="5400933"/>
                <a:ext cx="262393" cy="2305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l-GR" dirty="0"/>
              </a:p>
            </p:txBody>
          </p:sp>
        </mc:Choice>
        <mc:Fallback>
          <p:sp>
            <p:nvSpPr>
              <p:cNvPr id="62" name="Ορθογώνιο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161" y="5400933"/>
                <a:ext cx="262393" cy="230588"/>
              </a:xfrm>
              <a:prstGeom prst="rect">
                <a:avLst/>
              </a:prstGeom>
              <a:blipFill>
                <a:blip r:embed="rId4"/>
                <a:stretch>
                  <a:fillRect l="-20930" b="-315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Οβάλ 62"/>
          <p:cNvSpPr/>
          <p:nvPr/>
        </p:nvSpPr>
        <p:spPr>
          <a:xfrm>
            <a:off x="5400260" y="2608038"/>
            <a:ext cx="644056" cy="64405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+mj-lt"/>
              </a:rPr>
              <a:t>X</a:t>
            </a:r>
            <a:endParaRPr lang="el-GR" sz="48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5" name="Ευθύγραμμο βέλος σύνδεσης 64"/>
          <p:cNvCxnSpPr>
            <a:stCxn id="63" idx="0"/>
            <a:endCxn id="53" idx="4"/>
          </p:cNvCxnSpPr>
          <p:nvPr/>
        </p:nvCxnSpPr>
        <p:spPr>
          <a:xfrm flipV="1">
            <a:off x="5722288" y="2123009"/>
            <a:ext cx="0" cy="485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Ευθύγραμμο βέλος σύνδεσης 66"/>
          <p:cNvCxnSpPr>
            <a:stCxn id="60" idx="3"/>
            <a:endCxn id="52" idx="2"/>
          </p:cNvCxnSpPr>
          <p:nvPr/>
        </p:nvCxnSpPr>
        <p:spPr>
          <a:xfrm flipV="1">
            <a:off x="2330726" y="1800981"/>
            <a:ext cx="571500" cy="3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Ευθύγραμμο βέλος σύνδεσης 70"/>
          <p:cNvCxnSpPr>
            <a:endCxn id="53" idx="2"/>
          </p:cNvCxnSpPr>
          <p:nvPr/>
        </p:nvCxnSpPr>
        <p:spPr>
          <a:xfrm>
            <a:off x="3546282" y="1800981"/>
            <a:ext cx="18539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Οβάλ 73"/>
          <p:cNvSpPr/>
          <p:nvPr/>
        </p:nvSpPr>
        <p:spPr>
          <a:xfrm>
            <a:off x="2902226" y="3538341"/>
            <a:ext cx="644056" cy="6440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+mj-lt"/>
              </a:rPr>
              <a:t>H</a:t>
            </a:r>
            <a:endParaRPr lang="el-GR" sz="4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5" name="Οβάλ 74"/>
          <p:cNvSpPr/>
          <p:nvPr/>
        </p:nvSpPr>
        <p:spPr>
          <a:xfrm>
            <a:off x="4024686" y="2608038"/>
            <a:ext cx="644056" cy="6440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+mj-lt"/>
              </a:rPr>
              <a:t>H</a:t>
            </a:r>
            <a:endParaRPr lang="el-GR" sz="4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6" name="Οβάλ 75"/>
          <p:cNvSpPr/>
          <p:nvPr/>
        </p:nvSpPr>
        <p:spPr>
          <a:xfrm>
            <a:off x="5400260" y="3562194"/>
            <a:ext cx="644056" cy="64405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+mj-lt"/>
              </a:rPr>
              <a:t>H</a:t>
            </a:r>
            <a:endParaRPr lang="el-GR" sz="4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7" name="Οβάλ 76"/>
          <p:cNvSpPr/>
          <p:nvPr/>
        </p:nvSpPr>
        <p:spPr>
          <a:xfrm>
            <a:off x="7898294" y="3538341"/>
            <a:ext cx="644056" cy="6440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+mj-lt"/>
              </a:rPr>
              <a:t>H</a:t>
            </a:r>
            <a:endParaRPr lang="el-GR" sz="48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9" name="Ευθύγραμμο βέλος σύνδεσης 78"/>
          <p:cNvCxnSpPr>
            <a:stCxn id="74" idx="0"/>
            <a:endCxn id="52" idx="4"/>
          </p:cNvCxnSpPr>
          <p:nvPr/>
        </p:nvCxnSpPr>
        <p:spPr>
          <a:xfrm flipV="1">
            <a:off x="3224254" y="2123009"/>
            <a:ext cx="0" cy="1415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Ευθύγραμμο βέλος σύνδεσης 84"/>
          <p:cNvCxnSpPr>
            <a:stCxn id="61" idx="3"/>
          </p:cNvCxnSpPr>
          <p:nvPr/>
        </p:nvCxnSpPr>
        <p:spPr>
          <a:xfrm>
            <a:off x="2395330" y="4869521"/>
            <a:ext cx="5847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Ευθύγραμμο βέλος σύνδεσης 86"/>
          <p:cNvCxnSpPr>
            <a:endCxn id="74" idx="4"/>
          </p:cNvCxnSpPr>
          <p:nvPr/>
        </p:nvCxnSpPr>
        <p:spPr>
          <a:xfrm flipV="1">
            <a:off x="3224254" y="4182397"/>
            <a:ext cx="0" cy="687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Ευθύγραμμο βέλος σύνδεσης 94"/>
          <p:cNvCxnSpPr>
            <a:endCxn id="76" idx="4"/>
          </p:cNvCxnSpPr>
          <p:nvPr/>
        </p:nvCxnSpPr>
        <p:spPr>
          <a:xfrm flipH="1" flipV="1">
            <a:off x="5722288" y="4206250"/>
            <a:ext cx="9275" cy="663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Ευθύγραμμο βέλος σύνδεσης 97"/>
          <p:cNvCxnSpPr>
            <a:endCxn id="77" idx="4"/>
          </p:cNvCxnSpPr>
          <p:nvPr/>
        </p:nvCxnSpPr>
        <p:spPr>
          <a:xfrm flipH="1" flipV="1">
            <a:off x="8220322" y="4182397"/>
            <a:ext cx="22528" cy="687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Οβάλ 100"/>
          <p:cNvSpPr/>
          <p:nvPr/>
        </p:nvSpPr>
        <p:spPr>
          <a:xfrm>
            <a:off x="3253416" y="6278889"/>
            <a:ext cx="447922" cy="4479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chemeClr val="tx1"/>
                </a:solidFill>
                <a:latin typeface="+mj-lt"/>
              </a:rPr>
              <a:t>+</a:t>
            </a:r>
            <a:endParaRPr lang="el-GR" sz="6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2" name="Ορθογώνιο 101"/>
          <p:cNvSpPr/>
          <p:nvPr/>
        </p:nvSpPr>
        <p:spPr>
          <a:xfrm>
            <a:off x="3780855" y="6218095"/>
            <a:ext cx="1337810" cy="535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Addition</a:t>
            </a:r>
            <a:endParaRPr lang="el-GR" sz="1600" dirty="0">
              <a:solidFill>
                <a:schemeClr val="tx1"/>
              </a:solidFill>
            </a:endParaRPr>
          </a:p>
        </p:txBody>
      </p:sp>
      <p:sp>
        <p:nvSpPr>
          <p:cNvPr id="103" name="Οβάλ 102"/>
          <p:cNvSpPr/>
          <p:nvPr/>
        </p:nvSpPr>
        <p:spPr>
          <a:xfrm>
            <a:off x="5729576" y="5732572"/>
            <a:ext cx="447922" cy="4479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+mj-lt"/>
              </a:rPr>
              <a:t>H</a:t>
            </a:r>
            <a:endParaRPr lang="el-GR" sz="4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4" name="Ορθογώνιο 103"/>
          <p:cNvSpPr/>
          <p:nvPr/>
        </p:nvSpPr>
        <p:spPr>
          <a:xfrm>
            <a:off x="6166563" y="5715014"/>
            <a:ext cx="2110746" cy="535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Activation Function: </a:t>
            </a:r>
            <a:r>
              <a:rPr lang="en-US" sz="1400" dirty="0" err="1">
                <a:solidFill>
                  <a:schemeClr val="tx1"/>
                </a:solidFill>
              </a:rPr>
              <a:t>t</a:t>
            </a:r>
            <a:r>
              <a:rPr lang="en-US" sz="1400" dirty="0" err="1" smtClean="0">
                <a:solidFill>
                  <a:schemeClr val="tx1"/>
                </a:solidFill>
              </a:rPr>
              <a:t>ahn</a:t>
            </a:r>
            <a:endParaRPr lang="el-GR" sz="1400" dirty="0">
              <a:solidFill>
                <a:schemeClr val="tx1"/>
              </a:solidFill>
            </a:endParaRPr>
          </a:p>
        </p:txBody>
      </p:sp>
      <p:sp>
        <p:nvSpPr>
          <p:cNvPr id="105" name="Οβάλ 104"/>
          <p:cNvSpPr/>
          <p:nvPr/>
        </p:nvSpPr>
        <p:spPr>
          <a:xfrm>
            <a:off x="5729908" y="6279221"/>
            <a:ext cx="447590" cy="4475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+mj-lt"/>
              </a:rPr>
              <a:t>H</a:t>
            </a:r>
            <a:endParaRPr lang="el-GR" sz="4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6" name="Ορθογώνιο 105"/>
          <p:cNvSpPr/>
          <p:nvPr/>
        </p:nvSpPr>
        <p:spPr>
          <a:xfrm>
            <a:off x="6180806" y="6242621"/>
            <a:ext cx="2110746" cy="535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Activation Function: Sigmoid</a:t>
            </a:r>
            <a:endParaRPr lang="el-GR" sz="1200" dirty="0">
              <a:solidFill>
                <a:schemeClr val="tx1"/>
              </a:solidFill>
            </a:endParaRPr>
          </a:p>
        </p:txBody>
      </p:sp>
      <p:sp>
        <p:nvSpPr>
          <p:cNvPr id="108" name="Ορθογώνιο 107"/>
          <p:cNvSpPr/>
          <p:nvPr/>
        </p:nvSpPr>
        <p:spPr>
          <a:xfrm>
            <a:off x="2555349" y="1029209"/>
            <a:ext cx="1337810" cy="535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Forget</a:t>
            </a:r>
            <a:endParaRPr lang="el-GR" sz="1400" dirty="0">
              <a:solidFill>
                <a:schemeClr val="tx1"/>
              </a:solidFill>
            </a:endParaRPr>
          </a:p>
        </p:txBody>
      </p:sp>
      <p:sp>
        <p:nvSpPr>
          <p:cNvPr id="109" name="Ορθογώνιο 108"/>
          <p:cNvSpPr/>
          <p:nvPr/>
        </p:nvSpPr>
        <p:spPr>
          <a:xfrm>
            <a:off x="4731355" y="2250893"/>
            <a:ext cx="1337810" cy="535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Input</a:t>
            </a:r>
            <a:endParaRPr lang="el-GR" sz="1400" dirty="0">
              <a:solidFill>
                <a:schemeClr val="tx1"/>
              </a:solidFill>
            </a:endParaRPr>
          </a:p>
        </p:txBody>
      </p:sp>
      <p:sp>
        <p:nvSpPr>
          <p:cNvPr id="110" name="Ορθογώνιο 109"/>
          <p:cNvSpPr/>
          <p:nvPr/>
        </p:nvSpPr>
        <p:spPr>
          <a:xfrm>
            <a:off x="7533190" y="1085033"/>
            <a:ext cx="1337810" cy="535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Output</a:t>
            </a:r>
            <a:endParaRPr lang="el-GR" sz="1400" dirty="0">
              <a:solidFill>
                <a:schemeClr val="tx1"/>
              </a:solidFill>
            </a:endParaRPr>
          </a:p>
        </p:txBody>
      </p:sp>
      <p:cxnSp>
        <p:nvCxnSpPr>
          <p:cNvPr id="114" name="Ευθεία γραμμή σύνδεσης 113"/>
          <p:cNvCxnSpPr>
            <a:stCxn id="62" idx="0"/>
          </p:cNvCxnSpPr>
          <p:nvPr/>
        </p:nvCxnSpPr>
        <p:spPr>
          <a:xfrm flipV="1">
            <a:off x="2446358" y="4869521"/>
            <a:ext cx="568844" cy="531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Ευθύγραμμο βέλος σύνδεσης 116"/>
          <p:cNvCxnSpPr>
            <a:stCxn id="75" idx="6"/>
            <a:endCxn id="63" idx="2"/>
          </p:cNvCxnSpPr>
          <p:nvPr/>
        </p:nvCxnSpPr>
        <p:spPr>
          <a:xfrm>
            <a:off x="4668742" y="2930066"/>
            <a:ext cx="731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Ευθύγραμμο βέλος σύνδεσης 118"/>
          <p:cNvCxnSpPr>
            <a:endCxn id="75" idx="4"/>
          </p:cNvCxnSpPr>
          <p:nvPr/>
        </p:nvCxnSpPr>
        <p:spPr>
          <a:xfrm flipH="1" flipV="1">
            <a:off x="4346714" y="3252094"/>
            <a:ext cx="19215" cy="1617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Ευθύγραμμο βέλος σύνδεσης 124"/>
          <p:cNvCxnSpPr>
            <a:stCxn id="76" idx="0"/>
            <a:endCxn id="63" idx="4"/>
          </p:cNvCxnSpPr>
          <p:nvPr/>
        </p:nvCxnSpPr>
        <p:spPr>
          <a:xfrm flipV="1">
            <a:off x="5722288" y="3252094"/>
            <a:ext cx="0" cy="310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Ευθύγραμμο βέλος σύνδεσης 127"/>
          <p:cNvCxnSpPr>
            <a:stCxn id="53" idx="0"/>
          </p:cNvCxnSpPr>
          <p:nvPr/>
        </p:nvCxnSpPr>
        <p:spPr>
          <a:xfrm flipV="1">
            <a:off x="5722288" y="583106"/>
            <a:ext cx="0" cy="895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Ορθογώνιο 128"/>
              <p:cNvSpPr/>
              <p:nvPr/>
            </p:nvSpPr>
            <p:spPr>
              <a:xfrm>
                <a:off x="5459895" y="121929"/>
                <a:ext cx="524786" cy="4611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l-GR" dirty="0"/>
              </a:p>
            </p:txBody>
          </p:sp>
        </mc:Choice>
        <mc:Fallback>
          <p:sp>
            <p:nvSpPr>
              <p:cNvPr id="129" name="Ορθογώνιο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895" y="121929"/>
                <a:ext cx="524786" cy="4611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Οβάλ 129"/>
          <p:cNvSpPr/>
          <p:nvPr/>
        </p:nvSpPr>
        <p:spPr>
          <a:xfrm>
            <a:off x="6757284" y="1475309"/>
            <a:ext cx="644056" cy="64405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+mj-lt"/>
              </a:rPr>
              <a:t>H</a:t>
            </a:r>
            <a:endParaRPr lang="el-GR" sz="48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32" name="Ευθύγραμμο βέλος σύνδεσης 131"/>
          <p:cNvCxnSpPr>
            <a:stCxn id="53" idx="6"/>
            <a:endCxn id="130" idx="2"/>
          </p:cNvCxnSpPr>
          <p:nvPr/>
        </p:nvCxnSpPr>
        <p:spPr>
          <a:xfrm flipV="1">
            <a:off x="6044316" y="1797337"/>
            <a:ext cx="712968" cy="3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Ευθύγραμμο βέλος σύνδεσης 133"/>
          <p:cNvCxnSpPr>
            <a:stCxn id="130" idx="6"/>
            <a:endCxn id="135" idx="2"/>
          </p:cNvCxnSpPr>
          <p:nvPr/>
        </p:nvCxnSpPr>
        <p:spPr>
          <a:xfrm>
            <a:off x="7401340" y="1797337"/>
            <a:ext cx="472105" cy="72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Οβάλ 134"/>
          <p:cNvSpPr/>
          <p:nvPr/>
        </p:nvSpPr>
        <p:spPr>
          <a:xfrm>
            <a:off x="7873445" y="1482598"/>
            <a:ext cx="644056" cy="64405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+mj-lt"/>
              </a:rPr>
              <a:t>X</a:t>
            </a:r>
            <a:endParaRPr lang="el-GR" sz="48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41" name="Ευθύγραμμο βέλος σύνδεσης 140"/>
          <p:cNvCxnSpPr>
            <a:stCxn id="77" idx="0"/>
            <a:endCxn id="135" idx="4"/>
          </p:cNvCxnSpPr>
          <p:nvPr/>
        </p:nvCxnSpPr>
        <p:spPr>
          <a:xfrm flipH="1" flipV="1">
            <a:off x="8195473" y="2126654"/>
            <a:ext cx="24849" cy="1411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Ευθύγραμμο βέλος σύνδεσης 145"/>
          <p:cNvCxnSpPr>
            <a:stCxn id="135" idx="6"/>
          </p:cNvCxnSpPr>
          <p:nvPr/>
        </p:nvCxnSpPr>
        <p:spPr>
          <a:xfrm>
            <a:off x="8517501" y="1804626"/>
            <a:ext cx="7298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Ευθύγραμμο βέλος σύνδεσης 147"/>
          <p:cNvCxnSpPr>
            <a:stCxn id="135" idx="0"/>
          </p:cNvCxnSpPr>
          <p:nvPr/>
        </p:nvCxnSpPr>
        <p:spPr>
          <a:xfrm flipV="1">
            <a:off x="8195473" y="691774"/>
            <a:ext cx="0" cy="790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Ορθογώνιο 148"/>
              <p:cNvSpPr/>
              <p:nvPr/>
            </p:nvSpPr>
            <p:spPr>
              <a:xfrm>
                <a:off x="9252663" y="1530637"/>
                <a:ext cx="524786" cy="4611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l-GR" dirty="0"/>
              </a:p>
            </p:txBody>
          </p:sp>
        </mc:Choice>
        <mc:Fallback>
          <p:sp>
            <p:nvSpPr>
              <p:cNvPr id="149" name="Ορθογώνιο 1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663" y="1530637"/>
                <a:ext cx="524786" cy="4611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Ορθογώνιο 149"/>
              <p:cNvSpPr/>
              <p:nvPr/>
            </p:nvSpPr>
            <p:spPr>
              <a:xfrm>
                <a:off x="7939702" y="234908"/>
                <a:ext cx="524786" cy="4611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l-GR" dirty="0"/>
              </a:p>
            </p:txBody>
          </p:sp>
        </mc:Choice>
        <mc:Fallback>
          <p:sp>
            <p:nvSpPr>
              <p:cNvPr id="150" name="Ορθογώνιο 1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702" y="234908"/>
                <a:ext cx="524786" cy="4611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59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26</Words>
  <Application>Microsoft Office PowerPoint</Application>
  <PresentationFormat>Ευρεία οθόνη</PresentationFormat>
  <Paragraphs>26</Paragraphs>
  <Slides>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Θέμα του Office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anastasis</dc:creator>
  <cp:lastModifiedBy>anastasis</cp:lastModifiedBy>
  <cp:revision>10</cp:revision>
  <dcterms:created xsi:type="dcterms:W3CDTF">2022-12-04T15:56:08Z</dcterms:created>
  <dcterms:modified xsi:type="dcterms:W3CDTF">2022-12-04T20:03:12Z</dcterms:modified>
</cp:coreProperties>
</file>