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8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72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349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62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0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2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6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23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22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4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6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7F14-665A-4E76-B5DA-D88DD5CF2655}" type="datetimeFigureOut">
              <a:rPr lang="el-GR" smtClean="0"/>
              <a:t>6/12/2022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35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Τραπέζιο 25"/>
          <p:cNvSpPr/>
          <p:nvPr/>
        </p:nvSpPr>
        <p:spPr>
          <a:xfrm rot="16200000">
            <a:off x="6275465" y="1328609"/>
            <a:ext cx="2846567" cy="160865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4" name="Τραπέζιο 23"/>
          <p:cNvSpPr/>
          <p:nvPr/>
        </p:nvSpPr>
        <p:spPr>
          <a:xfrm rot="5400000">
            <a:off x="1318026" y="1328608"/>
            <a:ext cx="2846567" cy="160865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/>
              <p:cNvSpPr/>
              <p:nvPr/>
            </p:nvSpPr>
            <p:spPr>
              <a:xfrm>
                <a:off x="930300" y="1408374"/>
                <a:ext cx="628153" cy="1461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l-GR" sz="5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Ορθογώνιο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00" y="1408374"/>
                <a:ext cx="628153" cy="1461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Τραπέζιο 3"/>
          <p:cNvSpPr/>
          <p:nvPr/>
        </p:nvSpPr>
        <p:spPr>
          <a:xfrm rot="5400000">
            <a:off x="2330064" y="1462709"/>
            <a:ext cx="1796995" cy="1352383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Ορθογώνιο 54"/>
              <p:cNvSpPr/>
              <p:nvPr/>
            </p:nvSpPr>
            <p:spPr>
              <a:xfrm>
                <a:off x="4799627" y="1800967"/>
                <a:ext cx="1494166" cy="6639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Ζ</m:t>
                      </m:r>
                      <m: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+mj-lt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5" name="Ορθογώνιο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27" y="1800967"/>
                <a:ext cx="1494166" cy="663931"/>
              </a:xfrm>
              <a:prstGeom prst="rect">
                <a:avLst/>
              </a:prstGeom>
              <a:blipFill>
                <a:blip r:embed="rId3"/>
                <a:stretch>
                  <a:fillRect l="-2429" r="-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Ορθογώνιο 13"/>
          <p:cNvSpPr/>
          <p:nvPr/>
        </p:nvSpPr>
        <p:spPr>
          <a:xfrm>
            <a:off x="2552369" y="1628029"/>
            <a:ext cx="1352384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8" name="Τραπέζιο 67"/>
          <p:cNvSpPr/>
          <p:nvPr/>
        </p:nvSpPr>
        <p:spPr>
          <a:xfrm rot="16200000">
            <a:off x="6312998" y="1456742"/>
            <a:ext cx="1796995" cy="1352383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Ορθογώνιο 68"/>
              <p:cNvSpPr/>
              <p:nvPr/>
            </p:nvSpPr>
            <p:spPr>
              <a:xfrm>
                <a:off x="8882932" y="1408371"/>
                <a:ext cx="628153" cy="1461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5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l-GR" sz="5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Ορθογώνιο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32" y="1408371"/>
                <a:ext cx="628153" cy="1461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Ορθογώνιο 69"/>
          <p:cNvSpPr/>
          <p:nvPr/>
        </p:nvSpPr>
        <p:spPr>
          <a:xfrm>
            <a:off x="6535303" y="1622062"/>
            <a:ext cx="1352384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  <a:endParaRPr lang="el-G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Ορθογώνιο 71"/>
              <p:cNvSpPr/>
              <p:nvPr/>
            </p:nvSpPr>
            <p:spPr>
              <a:xfrm>
                <a:off x="2553697" y="2193900"/>
                <a:ext cx="1352384" cy="357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l-GR" sz="3600" dirty="0"/>
              </a:p>
            </p:txBody>
          </p:sp>
        </mc:Choice>
        <mc:Fallback>
          <p:sp>
            <p:nvSpPr>
              <p:cNvPr id="72" name="Ορθογώνιο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97" y="2193900"/>
                <a:ext cx="1352384" cy="357808"/>
              </a:xfrm>
              <a:prstGeom prst="rect">
                <a:avLst/>
              </a:prstGeom>
              <a:blipFill>
                <a:blip r:embed="rId5"/>
                <a:stretch>
                  <a:fillRect b="-20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Ορθογώνιο 72"/>
              <p:cNvSpPr/>
              <p:nvPr/>
            </p:nvSpPr>
            <p:spPr>
              <a:xfrm>
                <a:off x="6537283" y="2189263"/>
                <a:ext cx="1352384" cy="357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l-GR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Ορθογώνιο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83" y="2189263"/>
                <a:ext cx="1352384" cy="357808"/>
              </a:xfrm>
              <a:prstGeom prst="rect">
                <a:avLst/>
              </a:prstGeom>
              <a:blipFill>
                <a:blip r:embed="rId6"/>
                <a:stretch>
                  <a:fillRect b="-20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Ευθύγραμμο βέλος σύνδεσης 18"/>
          <p:cNvCxnSpPr>
            <a:stCxn id="2" idx="3"/>
            <a:endCxn id="4" idx="2"/>
          </p:cNvCxnSpPr>
          <p:nvPr/>
        </p:nvCxnSpPr>
        <p:spPr>
          <a:xfrm>
            <a:off x="1558453" y="2138898"/>
            <a:ext cx="993917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55" idx="3"/>
            <a:endCxn id="68" idx="0"/>
          </p:cNvCxnSpPr>
          <p:nvPr/>
        </p:nvCxnSpPr>
        <p:spPr>
          <a:xfrm>
            <a:off x="6293793" y="2132933"/>
            <a:ext cx="241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/>
          <p:cNvCxnSpPr>
            <a:stCxn id="68" idx="2"/>
            <a:endCxn id="69" idx="1"/>
          </p:cNvCxnSpPr>
          <p:nvPr/>
        </p:nvCxnSpPr>
        <p:spPr>
          <a:xfrm>
            <a:off x="7887687" y="2132933"/>
            <a:ext cx="995245" cy="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Οβάλ 12"/>
              <p:cNvSpPr/>
              <p:nvPr/>
            </p:nvSpPr>
            <p:spPr>
              <a:xfrm>
                <a:off x="4144926" y="1204676"/>
                <a:ext cx="502239" cy="4611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l-GR" sz="24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Οβάλ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6" y="1204676"/>
                <a:ext cx="502239" cy="461176"/>
              </a:xfrm>
              <a:prstGeom prst="ellipse">
                <a:avLst/>
              </a:prstGeom>
              <a:blipFill>
                <a:blip r:embed="rId7"/>
                <a:stretch>
                  <a:fillRect b="-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Οβάλ 26"/>
              <p:cNvSpPr/>
              <p:nvPr/>
            </p:nvSpPr>
            <p:spPr>
              <a:xfrm>
                <a:off x="4144927" y="2611945"/>
                <a:ext cx="502239" cy="4611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l-GR" sz="24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Οβάλ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7" y="2611945"/>
                <a:ext cx="502239" cy="46117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Ευθύγραμμο βέλος σύνδεσης 15"/>
          <p:cNvCxnSpPr>
            <a:stCxn id="4" idx="1"/>
            <a:endCxn id="13" idx="2"/>
          </p:cNvCxnSpPr>
          <p:nvPr/>
        </p:nvCxnSpPr>
        <p:spPr>
          <a:xfrm>
            <a:off x="3228561" y="1409451"/>
            <a:ext cx="916365" cy="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/>
          <p:cNvCxnSpPr>
            <a:stCxn id="4" idx="3"/>
            <a:endCxn id="27" idx="2"/>
          </p:cNvCxnSpPr>
          <p:nvPr/>
        </p:nvCxnSpPr>
        <p:spPr>
          <a:xfrm flipV="1">
            <a:off x="3228561" y="2842533"/>
            <a:ext cx="916366" cy="2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>
            <a:stCxn id="13" idx="5"/>
            <a:endCxn id="55" idx="1"/>
          </p:cNvCxnSpPr>
          <p:nvPr/>
        </p:nvCxnSpPr>
        <p:spPr>
          <a:xfrm>
            <a:off x="4573614" y="1598314"/>
            <a:ext cx="226013" cy="53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27" idx="7"/>
            <a:endCxn id="55" idx="1"/>
          </p:cNvCxnSpPr>
          <p:nvPr/>
        </p:nvCxnSpPr>
        <p:spPr>
          <a:xfrm flipV="1">
            <a:off x="4573615" y="2132933"/>
            <a:ext cx="226012" cy="54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15</Words>
  <Application>Microsoft Office PowerPoint</Application>
  <PresentationFormat>Ευρεία οθόνη</PresentationFormat>
  <Paragraphs>9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anastasis</dc:creator>
  <cp:lastModifiedBy>anastasis</cp:lastModifiedBy>
  <cp:revision>15</cp:revision>
  <dcterms:created xsi:type="dcterms:W3CDTF">2022-12-04T15:56:08Z</dcterms:created>
  <dcterms:modified xsi:type="dcterms:W3CDTF">2022-12-05T23:07:18Z</dcterms:modified>
</cp:coreProperties>
</file>