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A4BB-AB3F-2E80-22DF-7A2DCDFA3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Dictionaries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B47FF-226C-45E5-882B-5C6F1503B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Μία σύντομη εισαγωγή</a:t>
            </a:r>
          </a:p>
        </p:txBody>
      </p:sp>
    </p:spTree>
    <p:extLst>
      <p:ext uri="{BB962C8B-B14F-4D97-AF65-F5344CB8AC3E}">
        <p14:creationId xmlns:p14="http://schemas.microsoft.com/office/powerpoint/2010/main" val="58215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11D2-7B39-6CAA-9387-C48C8843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Επανάληψη στις λίστες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BDEE7-2ABA-945B-2A95-B2F976C0D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04" y="2143737"/>
            <a:ext cx="5106004" cy="3702881"/>
          </a:xfrm>
        </p:spPr>
        <p:txBody>
          <a:bodyPr/>
          <a:lstStyle/>
          <a:p>
            <a:r>
              <a:rPr lang="el-GR" dirty="0"/>
              <a:t>Είδαμε στα προηγούμενα μαθήματα την δομή δεδομένων λίστα.</a:t>
            </a:r>
          </a:p>
          <a:p>
            <a:r>
              <a:rPr lang="el-GR" dirty="0"/>
              <a:t>Τα χαρακτηριστικά της λίστας είναι ότι στοιχεία είναι αποθηκευμένα στην σειρά και έχουμε πρόσβαση σε αυτά με την σειρά τους στην λίστα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792B9541-9B25-3091-6AD4-ABBBC17F32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5803" y="2447637"/>
            <a:ext cx="6111014" cy="2586110"/>
          </a:xfrm>
        </p:spPr>
      </p:pic>
    </p:spTree>
    <p:extLst>
      <p:ext uri="{BB962C8B-B14F-4D97-AF65-F5344CB8AC3E}">
        <p14:creationId xmlns:p14="http://schemas.microsoft.com/office/powerpoint/2010/main" val="6561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3C67-E6B0-F150-B4F9-59437417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Ορισμός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7EA9-5504-AB90-83E7-06CAB2687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1405379"/>
          </a:xfrm>
        </p:spPr>
        <p:txBody>
          <a:bodyPr/>
          <a:lstStyle/>
          <a:p>
            <a:r>
              <a:rPr lang="el-GR" dirty="0"/>
              <a:t>Η επόμενη δομή που θα δούμε είναι αυτή του λεξικού.</a:t>
            </a:r>
          </a:p>
          <a:p>
            <a:r>
              <a:rPr lang="el-GR" dirty="0"/>
              <a:t>Ας σκεφτούμε πραγματικά ένα λεξικό</a:t>
            </a:r>
            <a:r>
              <a:rPr lang="en-US" dirty="0"/>
              <a:t>.</a:t>
            </a:r>
            <a:endParaRPr lang="el-GR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24C80B5-5799-130E-E8B4-F88A2A0E0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2848" y="2088318"/>
            <a:ext cx="5384970" cy="40387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58AC8A-66A6-E5E8-584B-A670AB45C091}"/>
              </a:ext>
            </a:extLst>
          </p:cNvPr>
          <p:cNvSpPr txBox="1"/>
          <p:nvPr/>
        </p:nvSpPr>
        <p:spPr>
          <a:xfrm>
            <a:off x="979055" y="4042565"/>
            <a:ext cx="4636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Πρόκειται για μια αντιστοίχιση μια λέξης με την συμβολοσειρά που αντιστοιχεί στην σημασία της.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Με αντίστοιχο τρόπο λειτουργούν τα λεξικά στην </a:t>
            </a:r>
            <a:r>
              <a:rPr lang="en-US" dirty="0"/>
              <a:t>python.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262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8940-F735-2D91-4A64-8A2D4AA7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Ορισμόσ</a:t>
            </a:r>
            <a:endParaRPr lang="el-GR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BB34F7-6815-65F2-8C4E-37FD78C887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471579"/>
            <a:ext cx="5105400" cy="293560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2CFC4-5468-2A59-4D6D-C8D8B7FBF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Στην </a:t>
            </a:r>
            <a:r>
              <a:rPr lang="en-US" dirty="0"/>
              <a:t>python</a:t>
            </a:r>
            <a:r>
              <a:rPr lang="el-GR" dirty="0"/>
              <a:t> τα </a:t>
            </a:r>
            <a:r>
              <a:rPr lang="en-US" dirty="0"/>
              <a:t>dictionaries</a:t>
            </a:r>
            <a:r>
              <a:rPr lang="el-GR" dirty="0"/>
              <a:t> αντιστοιχούν μια τιμή που ονομάζεται κλειδί(</a:t>
            </a:r>
            <a:r>
              <a:rPr lang="en-US" dirty="0"/>
              <a:t>key),</a:t>
            </a:r>
            <a:r>
              <a:rPr lang="el-GR" dirty="0"/>
              <a:t> με μια άλλη τιμή</a:t>
            </a:r>
            <a:r>
              <a:rPr lang="en-US" dirty="0"/>
              <a:t>(value)</a:t>
            </a:r>
            <a:r>
              <a:rPr lang="el-GR" dirty="0"/>
              <a:t>.</a:t>
            </a:r>
          </a:p>
          <a:p>
            <a:r>
              <a:rPr lang="el-GR" dirty="0"/>
              <a:t>Αυτές οι τιμές μπορεί να είναι οποιουδήποτε τύπου (αριθμός, λογική τιμής, χαρακτήρας).</a:t>
            </a:r>
          </a:p>
          <a:p>
            <a:r>
              <a:rPr lang="el-GR" dirty="0"/>
              <a:t>Για να αποκτήσουμε πρόσβαση σε ένα </a:t>
            </a:r>
            <a:r>
              <a:rPr lang="en-US" dirty="0"/>
              <a:t>value </a:t>
            </a:r>
            <a:r>
              <a:rPr lang="el-GR" dirty="0"/>
              <a:t>πρέπει να ψάξουμε στο λεξικό με το </a:t>
            </a:r>
            <a:r>
              <a:rPr lang="en-US" dirty="0"/>
              <a:t>key </a:t>
            </a:r>
            <a:r>
              <a:rPr lang="el-GR" dirty="0"/>
              <a:t>του.</a:t>
            </a:r>
          </a:p>
          <a:p>
            <a:r>
              <a:rPr lang="el-GR" dirty="0"/>
              <a:t>Επίσης, ένα σημαντικό χαρακτηριστικό των λεξικών είναι ότι τα κλειδιά είναι μοναδικά.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2816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5631-15B5-DED0-85F5-094179EB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Βασικά Στοιχεία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79DD9B-FEC2-AD58-4337-75C632E2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να ορίσουμε ένα κενό </a:t>
            </a:r>
            <a:r>
              <a:rPr lang="en-US" dirty="0"/>
              <a:t>dictionary </a:t>
            </a:r>
            <a:r>
              <a:rPr lang="el-GR" dirty="0"/>
              <a:t>χρησιμοποιούμε τα {}.</a:t>
            </a:r>
          </a:p>
          <a:p>
            <a:r>
              <a:rPr lang="el-GR" dirty="0"/>
              <a:t>Για να  </a:t>
            </a:r>
            <a:r>
              <a:rPr lang="el-GR" dirty="0" err="1"/>
              <a:t>αρχικοποιήσουμε</a:t>
            </a:r>
            <a:r>
              <a:rPr lang="el-GR" dirty="0"/>
              <a:t> τιμές στο </a:t>
            </a:r>
            <a:r>
              <a:rPr lang="en-US" dirty="0"/>
              <a:t>dictionary </a:t>
            </a:r>
            <a:r>
              <a:rPr lang="el-GR" dirty="0"/>
              <a:t>{</a:t>
            </a:r>
            <a:r>
              <a:rPr lang="en-US" dirty="0"/>
              <a:t>key1:value1,key2:value2,…</a:t>
            </a:r>
            <a:r>
              <a:rPr lang="el-GR" dirty="0"/>
              <a:t>}</a:t>
            </a:r>
            <a:endParaRPr lang="en-US" dirty="0"/>
          </a:p>
          <a:p>
            <a:r>
              <a:rPr lang="el-GR" dirty="0"/>
              <a:t>Για να δούμε την τιμή με το κλειδί </a:t>
            </a:r>
            <a:r>
              <a:rPr lang="en-US" dirty="0"/>
              <a:t>key </a:t>
            </a:r>
            <a:r>
              <a:rPr lang="el-GR" dirty="0"/>
              <a:t>για ένα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ionary</a:t>
            </a:r>
            <a:r>
              <a:rPr lang="en-US" dirty="0"/>
              <a:t>)</a:t>
            </a:r>
            <a:r>
              <a:rPr lang="el-GR" dirty="0"/>
              <a:t> </a:t>
            </a:r>
            <a:r>
              <a:rPr lang="en-US" dirty="0"/>
              <a:t>b, </a:t>
            </a:r>
            <a:r>
              <a:rPr lang="el-GR" dirty="0"/>
              <a:t>γράφουμε </a:t>
            </a:r>
            <a:r>
              <a:rPr lang="en-US" dirty="0"/>
              <a:t>b[key]</a:t>
            </a:r>
          </a:p>
          <a:p>
            <a:r>
              <a:rPr lang="el-GR" dirty="0"/>
              <a:t>Για να προσθέσουμε ένα ζεύγος </a:t>
            </a:r>
            <a:r>
              <a:rPr lang="en-US" dirty="0"/>
              <a:t>key,</a:t>
            </a:r>
            <a:r>
              <a:rPr lang="el-GR" dirty="0"/>
              <a:t> </a:t>
            </a:r>
            <a:r>
              <a:rPr lang="en-US" dirty="0"/>
              <a:t>value </a:t>
            </a:r>
            <a:r>
              <a:rPr lang="el-GR" dirty="0"/>
              <a:t>γράφουμε </a:t>
            </a:r>
            <a:r>
              <a:rPr lang="en-US" dirty="0"/>
              <a:t>b[key]=value.</a:t>
            </a:r>
          </a:p>
          <a:p>
            <a:r>
              <a:rPr lang="el-GR" dirty="0"/>
              <a:t>Για να αφαιρέσουμε ένα κλειδί</a:t>
            </a:r>
            <a:r>
              <a:rPr lang="en-US" dirty="0"/>
              <a:t> key </a:t>
            </a:r>
            <a:r>
              <a:rPr lang="el-GR" dirty="0"/>
              <a:t>και την τιμή του χρησιμοποιούμε την εντολή </a:t>
            </a:r>
            <a:r>
              <a:rPr lang="en-US" dirty="0"/>
              <a:t>del b[key]</a:t>
            </a:r>
            <a:r>
              <a:rPr lang="el-GR" dirty="0"/>
              <a:t>.</a:t>
            </a:r>
          </a:p>
          <a:p>
            <a:r>
              <a:rPr lang="el-GR" dirty="0"/>
              <a:t>Όπως και στις λίστες με την συνάρτηση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l-GR" dirty="0"/>
              <a:t>βρίσκουμε το πλήθος των </a:t>
            </a:r>
            <a:r>
              <a:rPr lang="el-GR" dirty="0" err="1"/>
              <a:t>ζεύγων</a:t>
            </a:r>
            <a:r>
              <a:rPr lang="el-GR" dirty="0"/>
              <a:t>/εγγραφών (</a:t>
            </a:r>
            <a:r>
              <a:rPr lang="en-US" dirty="0"/>
              <a:t>entries).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7206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D4A1-57A4-352F-564B-47623C81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Μερικές Χρήσιμες εντολές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6FC4-9AE3-C142-2EC4-291DFCF3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να ελέγξουμε αν ένα κλειδί </a:t>
            </a:r>
            <a:r>
              <a:rPr lang="en-US" dirty="0"/>
              <a:t>key </a:t>
            </a:r>
            <a:r>
              <a:rPr lang="el-GR" dirty="0"/>
              <a:t>υπάρχει σε ένα λεξικό </a:t>
            </a:r>
            <a:r>
              <a:rPr lang="en-US" dirty="0"/>
              <a:t>a </a:t>
            </a:r>
            <a:r>
              <a:rPr lang="el-GR" dirty="0"/>
              <a:t>μπορούμε να γράψουμε </a:t>
            </a:r>
            <a:r>
              <a:rPr lang="en-US" dirty="0"/>
              <a:t>key in a </a:t>
            </a:r>
            <a:r>
              <a:rPr lang="el-GR" dirty="0"/>
              <a:t>το οποίο επιστρέφει μια λογική τιμή </a:t>
            </a:r>
            <a:r>
              <a:rPr lang="en-US" dirty="0"/>
              <a:t>True </a:t>
            </a:r>
            <a:r>
              <a:rPr lang="el-GR" dirty="0"/>
              <a:t>ή </a:t>
            </a:r>
            <a:r>
              <a:rPr lang="en-US" dirty="0"/>
              <a:t>False.</a:t>
            </a:r>
          </a:p>
          <a:p>
            <a:endParaRPr lang="en-US" dirty="0"/>
          </a:p>
          <a:p>
            <a:r>
              <a:rPr lang="el-GR" dirty="0"/>
              <a:t>Μπορούμε να ανατρέξουμε τα στοιχεία ενός λεξικού με την ακόλουθη δομή </a:t>
            </a:r>
            <a:r>
              <a:rPr lang="en-US" dirty="0"/>
              <a:t>for</a:t>
            </a:r>
          </a:p>
          <a:p>
            <a:pPr marL="0" indent="0">
              <a:buNone/>
            </a:pPr>
            <a:r>
              <a:rPr lang="en-US" dirty="0"/>
              <a:t>for key in b:</a:t>
            </a:r>
          </a:p>
          <a:p>
            <a:pPr marL="0" indent="0">
              <a:buNone/>
            </a:pPr>
            <a:r>
              <a:rPr lang="en-US" dirty="0"/>
              <a:t>    #do things</a:t>
            </a:r>
          </a:p>
        </p:txBody>
      </p:sp>
    </p:spTree>
    <p:extLst>
      <p:ext uri="{BB962C8B-B14F-4D97-AF65-F5344CB8AC3E}">
        <p14:creationId xmlns:p14="http://schemas.microsoft.com/office/powerpoint/2010/main" val="34341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BBC6-22DB-5E0E-BEA1-63362867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Μερικές Χρήσιμες εντολές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4298-D5F2-90D5-1F66-FA73D31E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Με την μέθοδο </a:t>
            </a:r>
            <a:r>
              <a:rPr lang="en-US" dirty="0"/>
              <a:t>keys()</a:t>
            </a:r>
            <a:r>
              <a:rPr lang="el-GR" dirty="0"/>
              <a:t> επιστρέφεται μια </a:t>
            </a:r>
            <a:r>
              <a:rPr lang="el-GR" dirty="0" err="1"/>
              <a:t>ψευδο</a:t>
            </a:r>
            <a:r>
              <a:rPr lang="el-GR" dirty="0"/>
              <a:t>-λίστα(</a:t>
            </a:r>
            <a:r>
              <a:rPr lang="en-US" dirty="0" err="1"/>
              <a:t>iterable</a:t>
            </a:r>
            <a:r>
              <a:rPr lang="el-GR" dirty="0"/>
              <a:t>) με τα κλειδιά που υπάρχουν στο λεξικό.</a:t>
            </a:r>
          </a:p>
          <a:p>
            <a:r>
              <a:rPr lang="el-GR" dirty="0"/>
              <a:t>Με την μέθοδο </a:t>
            </a:r>
            <a:r>
              <a:rPr lang="en-US" dirty="0"/>
              <a:t>values() </a:t>
            </a:r>
            <a:r>
              <a:rPr lang="el-GR" dirty="0"/>
              <a:t>επιστρέφεται μια </a:t>
            </a:r>
            <a:r>
              <a:rPr lang="el-GR" dirty="0" err="1"/>
              <a:t>ψευδο</a:t>
            </a:r>
            <a:r>
              <a:rPr lang="el-GR" dirty="0"/>
              <a:t>-λίστα(</a:t>
            </a:r>
            <a:r>
              <a:rPr lang="en-US" dirty="0" err="1"/>
              <a:t>iterable</a:t>
            </a:r>
            <a:r>
              <a:rPr lang="el-GR" dirty="0"/>
              <a:t>) με τις τιμές που υπάρχουν στο λεξικό.</a:t>
            </a:r>
          </a:p>
          <a:p>
            <a:r>
              <a:rPr lang="el-GR" dirty="0"/>
              <a:t>Τέλος η μέθοδος </a:t>
            </a:r>
            <a:r>
              <a:rPr lang="en-US" dirty="0"/>
              <a:t>entries()</a:t>
            </a:r>
            <a:r>
              <a:rPr lang="el-GR" dirty="0"/>
              <a:t> επιστρέφει μια </a:t>
            </a:r>
            <a:r>
              <a:rPr lang="el-GR" dirty="0" err="1"/>
              <a:t>ψευδο</a:t>
            </a:r>
            <a:r>
              <a:rPr lang="el-GR" dirty="0"/>
              <a:t>-λίστα(</a:t>
            </a:r>
            <a:r>
              <a:rPr lang="en-US" dirty="0" err="1"/>
              <a:t>iterable</a:t>
            </a:r>
            <a:r>
              <a:rPr lang="el-GR" dirty="0"/>
              <a:t>) με τα ζευγάρια </a:t>
            </a:r>
            <a:r>
              <a:rPr lang="en-US" dirty="0"/>
              <a:t>(</a:t>
            </a:r>
            <a:r>
              <a:rPr lang="en-US" dirty="0" err="1"/>
              <a:t>key,value</a:t>
            </a:r>
            <a:r>
              <a:rPr lang="en-US" dirty="0"/>
              <a:t>)</a:t>
            </a:r>
            <a:r>
              <a:rPr lang="el-GR" dirty="0"/>
              <a:t> που υπάρχουν στο λεξικό.</a:t>
            </a:r>
            <a:r>
              <a:rPr lang="en-US" dirty="0"/>
              <a:t> </a:t>
            </a:r>
            <a:endParaRPr lang="el-GR" dirty="0"/>
          </a:p>
          <a:p>
            <a:r>
              <a:rPr lang="el-GR" dirty="0"/>
              <a:t>Το αποτέλεσμα είναι μια δομή που λέγεται πλειάδα (</a:t>
            </a:r>
            <a:r>
              <a:rPr lang="en-US" dirty="0"/>
              <a:t>tuple) </a:t>
            </a:r>
            <a:r>
              <a:rPr lang="el-GR" dirty="0"/>
              <a:t>και λειτουργεί σαν λίστα που δεν μπορεί να αλλάξει– θα το δούμε σε </a:t>
            </a:r>
            <a:r>
              <a:rPr lang="el-GR"/>
              <a:t>άλλο μάθημα.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3CBCB-598E-057F-8DB6-BDB2C980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Στο </a:t>
            </a:r>
            <a:r>
              <a:rPr lang="en-US" dirty="0"/>
              <a:t>Notebook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849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</TotalTime>
  <Words>401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Python: Dictionaries</vt:lpstr>
      <vt:lpstr>Επανάληψη στις λίστες</vt:lpstr>
      <vt:lpstr>Ορισμός</vt:lpstr>
      <vt:lpstr>Ορισμόσ</vt:lpstr>
      <vt:lpstr>Βασικά Στοιχεία</vt:lpstr>
      <vt:lpstr>Μερικές Χρήσιμες εντολές</vt:lpstr>
      <vt:lpstr>Μερικές Χρήσιμες εντολές</vt:lpstr>
      <vt:lpstr>Παράδειγμα Στο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Dictionaries</dc:title>
  <dc:creator>p3190166@aueb.gr</dc:creator>
  <cp:lastModifiedBy>p3190166@aueb.gr</cp:lastModifiedBy>
  <cp:revision>2</cp:revision>
  <dcterms:created xsi:type="dcterms:W3CDTF">2023-01-11T18:13:27Z</dcterms:created>
  <dcterms:modified xsi:type="dcterms:W3CDTF">2023-01-11T19:22:31Z</dcterms:modified>
</cp:coreProperties>
</file>