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B698-62E7-DF42-87D3-2E0DAA7299C4}" type="datetimeFigureOut">
              <a:rPr lang="ru-RU" smtClean="0"/>
              <a:t>02/11/16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6576-3EEE-8146-98B1-17750A9E4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4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B698-62E7-DF42-87D3-2E0DAA7299C4}" type="datetimeFigureOut">
              <a:rPr lang="ru-RU" smtClean="0"/>
              <a:t>02/11/16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6576-3EEE-8146-98B1-17750A9E4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78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B698-62E7-DF42-87D3-2E0DAA7299C4}" type="datetimeFigureOut">
              <a:rPr lang="ru-RU" smtClean="0"/>
              <a:t>02/11/16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6576-3EEE-8146-98B1-17750A9E4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60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B698-62E7-DF42-87D3-2E0DAA7299C4}" type="datetimeFigureOut">
              <a:rPr lang="ru-RU" smtClean="0"/>
              <a:t>02/11/16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6576-3EEE-8146-98B1-17750A9E4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98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B698-62E7-DF42-87D3-2E0DAA7299C4}" type="datetimeFigureOut">
              <a:rPr lang="ru-RU" smtClean="0"/>
              <a:t>02/11/16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6576-3EEE-8146-98B1-17750A9E4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99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B698-62E7-DF42-87D3-2E0DAA7299C4}" type="datetimeFigureOut">
              <a:rPr lang="ru-RU" smtClean="0"/>
              <a:t>02/11/16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6576-3EEE-8146-98B1-17750A9E4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50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B698-62E7-DF42-87D3-2E0DAA7299C4}" type="datetimeFigureOut">
              <a:rPr lang="ru-RU" smtClean="0"/>
              <a:t>02/11/16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6576-3EEE-8146-98B1-17750A9E4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93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B698-62E7-DF42-87D3-2E0DAA7299C4}" type="datetimeFigureOut">
              <a:rPr lang="ru-RU" smtClean="0"/>
              <a:t>02/11/16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6576-3EEE-8146-98B1-17750A9E4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71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B698-62E7-DF42-87D3-2E0DAA7299C4}" type="datetimeFigureOut">
              <a:rPr lang="ru-RU" smtClean="0"/>
              <a:t>02/11/16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6576-3EEE-8146-98B1-17750A9E4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95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B698-62E7-DF42-87D3-2E0DAA7299C4}" type="datetimeFigureOut">
              <a:rPr lang="ru-RU" smtClean="0"/>
              <a:t>02/11/16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6576-3EEE-8146-98B1-17750A9E4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58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B698-62E7-DF42-87D3-2E0DAA7299C4}" type="datetimeFigureOut">
              <a:rPr lang="ru-RU" smtClean="0"/>
              <a:t>02/11/16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6576-3EEE-8146-98B1-17750A9E4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08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EB698-62E7-DF42-87D3-2E0DAA7299C4}" type="datetimeFigureOut">
              <a:rPr lang="ru-RU" smtClean="0"/>
              <a:t>02/11/16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A6576-3EEE-8146-98B1-17750A9E4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06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711500"/>
            <a:ext cx="6400800" cy="1752600"/>
          </a:xfrm>
        </p:spPr>
        <p:txBody>
          <a:bodyPr/>
          <a:lstStyle/>
          <a:p>
            <a:r>
              <a:rPr lang="ru-RU" dirty="0" smtClean="0"/>
              <a:t>Краткое содержание</a:t>
            </a:r>
          </a:p>
          <a:p>
            <a:r>
              <a:rPr lang="ru-RU" dirty="0" smtClean="0"/>
              <a:t>предыдущих серий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254818" y="3045120"/>
            <a:ext cx="50020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шаблон приложения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npm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middleware</a:t>
            </a:r>
          </a:p>
          <a:p>
            <a:pPr marL="342900" indent="-342900">
              <a:buAutoNum type="arabicPeriod"/>
            </a:pPr>
            <a:r>
              <a:rPr lang="ru-RU" dirty="0" smtClean="0"/>
              <a:t>маршрутизация</a:t>
            </a:r>
          </a:p>
          <a:p>
            <a:pPr marL="342900" indent="-342900">
              <a:buAutoNum type="arabicPeriod"/>
            </a:pPr>
            <a:r>
              <a:rPr lang="ru-RU" dirty="0" smtClean="0"/>
              <a:t>практика: маршрутизатор к сайтам по </a:t>
            </a:r>
            <a:r>
              <a:rPr lang="en-US" dirty="0" smtClean="0"/>
              <a:t>node </a:t>
            </a:r>
          </a:p>
          <a:p>
            <a:pPr marL="342900" indent="-342900">
              <a:buAutoNum type="arabicPeriod"/>
            </a:pPr>
            <a:endParaRPr lang="ru-RU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5116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Макет </a:t>
            </a:r>
            <a:r>
              <a:rPr lang="en-US" dirty="0" err="1" smtClean="0"/>
              <a:t>vs</a:t>
            </a:r>
            <a:r>
              <a:rPr lang="ru-RU" dirty="0" smtClean="0"/>
              <a:t> </a:t>
            </a:r>
            <a:r>
              <a:rPr lang="ru-RU" dirty="0" err="1" smtClean="0"/>
              <a:t>вьюха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Изображение 3" descr="Screenshot 2016-11-02 04.25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414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Шаблонизаторы</a:t>
            </a:r>
            <a:endParaRPr lang="ru-RU" dirty="0"/>
          </a:p>
        </p:txBody>
      </p:sp>
      <p:sp>
        <p:nvSpPr>
          <p:cNvPr id="4" name="Закрывающая фигурная скобка 3"/>
          <p:cNvSpPr/>
          <p:nvPr/>
        </p:nvSpPr>
        <p:spPr>
          <a:xfrm rot="16200000">
            <a:off x="3926558" y="2202763"/>
            <a:ext cx="1224555" cy="3803308"/>
          </a:xfrm>
          <a:prstGeom prst="rightBrace">
            <a:avLst>
              <a:gd name="adj1" fmla="val 11508"/>
              <a:gd name="adj2" fmla="val 50000"/>
            </a:avLst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925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идея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фиксируется каркас из </a:t>
            </a:r>
            <a:r>
              <a:rPr lang="ru-RU" dirty="0" err="1"/>
              <a:t>захардкоденнои</a:t>
            </a:r>
            <a:r>
              <a:rPr lang="ru-RU" dirty="0"/>
              <a:t>̆ разметки</a:t>
            </a:r>
            <a:br>
              <a:rPr lang="ru-RU" dirty="0"/>
            </a:br>
            <a:r>
              <a:rPr lang="ru-RU" dirty="0"/>
              <a:t>те места, которые "сменные", заменяются на "</a:t>
            </a:r>
            <a:r>
              <a:rPr lang="ru-RU" dirty="0" err="1"/>
              <a:t>гнёзда</a:t>
            </a:r>
            <a:r>
              <a:rPr lang="ru-RU" dirty="0"/>
              <a:t>" или "</a:t>
            </a:r>
            <a:r>
              <a:rPr lang="ru-RU" dirty="0" err="1"/>
              <a:t>placeholders</a:t>
            </a:r>
            <a:r>
              <a:rPr lang="ru-RU" dirty="0"/>
              <a:t>" которые традиционно обозначаются фигурными скобками, обычно двумя </a:t>
            </a:r>
            <a:endParaRPr lang="ru-RU" dirty="0" smtClean="0">
              <a:effectLst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15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вызываем метод ​</a:t>
            </a:r>
            <a:r>
              <a:rPr lang="ru-RU" b="1" dirty="0" err="1"/>
              <a:t>render</a:t>
            </a:r>
            <a:r>
              <a:rPr lang="ru-RU" dirty="0"/>
              <a:t>,​ которому </a:t>
            </a:r>
            <a:r>
              <a:rPr lang="ru-RU" dirty="0" err="1"/>
              <a:t>передаём</a:t>
            </a:r>
            <a:r>
              <a:rPr lang="ru-RU" dirty="0"/>
              <a:t> имя ​</a:t>
            </a:r>
            <a:r>
              <a:rPr lang="ru-RU" b="1" dirty="0"/>
              <a:t>представления (</a:t>
            </a:r>
            <a:r>
              <a:rPr lang="ru-RU" b="1" dirty="0" err="1"/>
              <a:t>view</a:t>
            </a:r>
            <a:r>
              <a:rPr lang="ru-RU" b="1" dirty="0"/>
              <a:t>, </a:t>
            </a:r>
            <a:r>
              <a:rPr lang="ru-RU" b="1" dirty="0" err="1"/>
              <a:t>вьюха</a:t>
            </a:r>
            <a:r>
              <a:rPr lang="ru-RU" b="1" dirty="0"/>
              <a:t>) </a:t>
            </a:r>
            <a:r>
              <a:rPr lang="ru-RU" dirty="0"/>
              <a:t>и JSON </a:t>
            </a:r>
            <a:r>
              <a:rPr lang="ru-RU" dirty="0" err="1"/>
              <a:t>Oprtions</a:t>
            </a:r>
            <a:r>
              <a:rPr lang="ru-RU" dirty="0"/>
              <a:t>, где перечислены пары </a:t>
            </a:r>
            <a:r>
              <a:rPr lang="ru-RU" dirty="0" err="1"/>
              <a:t>ключ:значение</a:t>
            </a:r>
            <a:r>
              <a:rPr lang="ru-RU" dirty="0"/>
              <a:t> как </a:t>
            </a:r>
            <a:r>
              <a:rPr lang="ru-RU" dirty="0" err="1"/>
              <a:t>имяГнезда:значениеПодстановки</a:t>
            </a:r>
            <a:r>
              <a:rPr lang="ru-RU" dirty="0"/>
              <a:t> </a:t>
            </a:r>
            <a:endParaRPr lang="ru-RU" dirty="0" smtClean="0">
              <a:effectLst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748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Изображение 3" descr="Screenshot 2016-11-02 04.17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2045"/>
            <a:ext cx="9144000" cy="262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76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Изображение 3" descr="Screenshot 2016-11-02 04.18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2268"/>
            <a:ext cx="9144000" cy="554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7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вызова вьюшки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Изображение 3" descr="Screenshot 2016-11-02 04.19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191"/>
            <a:ext cx="9144000" cy="1503763"/>
          </a:xfrm>
          <a:prstGeom prst="rect">
            <a:avLst/>
          </a:prstGeom>
        </p:spPr>
      </p:pic>
      <p:pic>
        <p:nvPicPr>
          <p:cNvPr id="5" name="Изображение 4" descr="Screenshot 2016-11-02 04.19.17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84776"/>
            <a:ext cx="9144000" cy="10565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12823" y="3203954"/>
            <a:ext cx="3231177" cy="37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`page ${</a:t>
            </a:r>
            <a:r>
              <a:rPr lang="en-US" dirty="0" err="1" smtClean="0"/>
              <a:t>req.params.key</a:t>
            </a:r>
            <a:r>
              <a:rPr lang="en-US" dirty="0" smtClean="0"/>
              <a:t>} … `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5201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Параметризация макета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Выше мы видели, что макет забирает в свой {{{</a:t>
            </a:r>
            <a:r>
              <a:rPr lang="ru-RU" dirty="0" err="1"/>
              <a:t>body</a:t>
            </a:r>
            <a:r>
              <a:rPr lang="ru-RU" dirty="0"/>
              <a:t>}}} код из представлений. Очевидно, может быть нужно менять также и другие разделы, вроде </a:t>
            </a:r>
            <a:r>
              <a:rPr lang="ru-RU" dirty="0" err="1"/>
              <a:t>head</a:t>
            </a:r>
            <a:r>
              <a:rPr lang="ru-RU" dirty="0"/>
              <a:t>. </a:t>
            </a:r>
            <a:endParaRPr lang="ru-RU" dirty="0" smtClean="0">
              <a:effectLst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2441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Создаём хелпер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Изображение 3" descr="Screenshot 2016-11-02 04.20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48574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15713" y="4418664"/>
            <a:ext cx="478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Вызываем </a:t>
            </a:r>
            <a:r>
              <a:rPr lang="ru-RU" dirty="0" err="1" smtClean="0"/>
              <a:t>вьюху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27702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81</Words>
  <Application>Microsoft Macintosh PowerPoint</Application>
  <PresentationFormat>Экран (4:3)</PresentationFormat>
  <Paragraphs>19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Презентация PowerPoint</vt:lpstr>
      <vt:lpstr>Шаблонизаторы</vt:lpstr>
      <vt:lpstr>Общая идея</vt:lpstr>
      <vt:lpstr>Схема</vt:lpstr>
      <vt:lpstr>Презентация PowerPoint</vt:lpstr>
      <vt:lpstr>Презентация PowerPoint</vt:lpstr>
      <vt:lpstr>Примеры вызова вьюшки</vt:lpstr>
      <vt:lpstr>Параметризация макета</vt:lpstr>
      <vt:lpstr>Создаём хелпер</vt:lpstr>
      <vt:lpstr>Макет vs вьюха</vt:lpstr>
    </vt:vector>
  </TitlesOfParts>
  <Company>Herzen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Шаблонизаторы</dc:title>
  <dc:creator>Ilya Gosudarev</dc:creator>
  <cp:lastModifiedBy>Ilya Gosudarev</cp:lastModifiedBy>
  <cp:revision>6</cp:revision>
  <dcterms:created xsi:type="dcterms:W3CDTF">2016-11-02T01:09:26Z</dcterms:created>
  <dcterms:modified xsi:type="dcterms:W3CDTF">2016-11-02T07:02:49Z</dcterms:modified>
</cp:coreProperties>
</file>