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63" r:id="rId6"/>
    <p:sldId id="258" r:id="rId7"/>
    <p:sldId id="259" r:id="rId8"/>
    <p:sldId id="264" r:id="rId9"/>
    <p:sldId id="260" r:id="rId10"/>
    <p:sldId id="265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9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5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2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3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6E6F-6138-1D41-88DE-67E7F3207299}" type="datetimeFigureOut">
              <a:rPr lang="ru-RU" smtClean="0"/>
              <a:t>09/11/16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23D8-D51F-9C43-A6F8-A637C2A018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3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краткое добавление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73667" y="4759157"/>
            <a:ext cx="498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начало см. в </a:t>
            </a:r>
            <a:r>
              <a:rPr lang="en-US" dirty="0" smtClean="0"/>
              <a:t>express-template/routes*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57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parts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9 03.3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33905"/>
            <a:ext cx="8077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325853" cy="476316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Запустите это </a:t>
            </a:r>
            <a:r>
              <a:rPr lang="en-US" dirty="0" smtClean="0"/>
              <a:t>curl</a:t>
            </a:r>
            <a:r>
              <a:rPr lang="ru-RU" dirty="0" smtClean="0"/>
              <a:t>-ом</a:t>
            </a:r>
          </a:p>
          <a:p>
            <a:r>
              <a:rPr lang="ru-RU" dirty="0" smtClean="0"/>
              <a:t>и посмотрите, какой заголовок будет приходить при неправильном секретном имени</a:t>
            </a:r>
            <a:endParaRPr lang="en-US" dirty="0" smtClean="0"/>
          </a:p>
          <a:p>
            <a:r>
              <a:rPr lang="ru-RU" dirty="0" smtClean="0"/>
              <a:t>Дальше сделайте форму с </a:t>
            </a:r>
            <a:r>
              <a:rPr lang="en-US" dirty="0" smtClean="0"/>
              <a:t>post</a:t>
            </a:r>
            <a:r>
              <a:rPr lang="ru-RU" dirty="0" smtClean="0"/>
              <a:t> и поменяйте глагол в маршруте с </a:t>
            </a:r>
            <a:r>
              <a:rPr lang="en-US" dirty="0" smtClean="0"/>
              <a:t>get</a:t>
            </a:r>
            <a:r>
              <a:rPr lang="ru-RU" dirty="0" smtClean="0"/>
              <a:t> на </a:t>
            </a:r>
            <a:r>
              <a:rPr lang="en-US" dirty="0" smtClean="0"/>
              <a:t>post</a:t>
            </a:r>
            <a:endParaRPr lang="ru-RU" dirty="0" smtClean="0"/>
          </a:p>
          <a:p>
            <a:r>
              <a:rPr lang="ru-RU" dirty="0" smtClean="0"/>
              <a:t>Это, конечно, примитивный учебный пример</a:t>
            </a:r>
          </a:p>
          <a:p>
            <a:r>
              <a:rPr lang="ru-RU" dirty="0" smtClean="0"/>
              <a:t>В реальной жизни используем, например, </a:t>
            </a:r>
            <a:r>
              <a:rPr lang="en-US" dirty="0" smtClean="0"/>
              <a:t>express-session</a:t>
            </a:r>
            <a:r>
              <a:rPr lang="ru-RU" dirty="0" smtClean="0"/>
              <a:t> как движок внутри </a:t>
            </a:r>
            <a:r>
              <a:rPr lang="en-US" dirty="0" smtClean="0"/>
              <a:t>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1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lambda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Будем называть лямбдой маршрута безымянную (преимущественно) функцию, которая принимает на вход как минимум структуры запроса и ответа и содержит отдачу </a:t>
            </a:r>
            <a:r>
              <a:rPr lang="en-US" dirty="0" smtClean="0"/>
              <a:t>HTTP-</a:t>
            </a:r>
            <a:r>
              <a:rPr lang="ru-RU" dirty="0" smtClean="0"/>
              <a:t>заголовков + возможный контент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27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Промис</a:t>
            </a:r>
            <a:r>
              <a:rPr lang="ru-RU" dirty="0" smtClean="0"/>
              <a:t>-Стиль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объект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.</a:t>
            </a:r>
            <a:r>
              <a:rPr lang="ru-RU" dirty="0" smtClean="0"/>
              <a:t>метод(…)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.</a:t>
            </a:r>
            <a:r>
              <a:rPr lang="ru-RU" dirty="0" smtClean="0"/>
              <a:t>метод(…)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.метод(…)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37790" y="1657684"/>
            <a:ext cx="46923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Если объект не указан,</a:t>
            </a:r>
          </a:p>
          <a:p>
            <a:r>
              <a:rPr lang="ru-RU" sz="3600" dirty="0" smtClean="0"/>
              <a:t>будем считать что это </a:t>
            </a:r>
            <a:r>
              <a:rPr lang="en-US" sz="3600" b="1" dirty="0" smtClean="0"/>
              <a:t>app</a:t>
            </a:r>
            <a:endParaRPr lang="ru-RU" sz="3600" b="1" dirty="0"/>
          </a:p>
        </p:txBody>
      </p:sp>
      <p:pic>
        <p:nvPicPr>
          <p:cNvPr id="5" name="Изображение 4" descr="Screenshot 2016-11-09 03.0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90" y="3584408"/>
            <a:ext cx="4502196" cy="6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9 04.2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08"/>
            <a:ext cx="9144000" cy="6722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0105" y="481263"/>
            <a:ext cx="3168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вводится не плоская система</a:t>
            </a:r>
          </a:p>
          <a:p>
            <a:r>
              <a:rPr lang="ru-RU" dirty="0" smtClean="0"/>
              <a:t>маршрутов</a:t>
            </a:r>
          </a:p>
          <a:p>
            <a:r>
              <a:rPr lang="ru-RU" dirty="0" smtClean="0"/>
              <a:t>а иерархическая</a:t>
            </a:r>
          </a:p>
          <a:p>
            <a:r>
              <a:rPr lang="ru-RU" dirty="0" smtClean="0"/>
              <a:t>каждый маршрутизатор</a:t>
            </a:r>
          </a:p>
          <a:p>
            <a:r>
              <a:rPr lang="ru-RU" dirty="0" smtClean="0"/>
              <a:t>отвечает за своё поддерево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213684"/>
            <a:ext cx="1855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см. динамическое</a:t>
            </a:r>
          </a:p>
          <a:p>
            <a:r>
              <a:rPr lang="ru-RU" dirty="0" smtClean="0"/>
              <a:t>подключение</a:t>
            </a:r>
          </a:p>
          <a:p>
            <a:r>
              <a:rPr lang="ru-RU" dirty="0" smtClean="0"/>
              <a:t>маршрутов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83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Screenshot 2016-11-09 03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618"/>
            <a:ext cx="9144000" cy="5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Маутинг</a:t>
            </a:r>
            <a:r>
              <a:rPr lang="ru-RU" dirty="0" smtClean="0"/>
              <a:t> маршрута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 err="1" smtClean="0"/>
              <a:t>эндпойнт</a:t>
            </a:r>
            <a:r>
              <a:rPr lang="ru-RU" dirty="0" smtClean="0"/>
              <a:t>: 2 аргумента</a:t>
            </a:r>
            <a:endParaRPr lang="ru-RU" dirty="0"/>
          </a:p>
        </p:txBody>
      </p:sp>
      <p:pic>
        <p:nvPicPr>
          <p:cNvPr id="4" name="Изображение 3" descr="Screenshot 2016-11-09 02.56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4" y="1955923"/>
            <a:ext cx="8074526" cy="31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3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Вынос лямбды</a:t>
            </a:r>
            <a:endParaRPr lang="ru-RU" dirty="0"/>
          </a:p>
        </p:txBody>
      </p:sp>
      <p:pic>
        <p:nvPicPr>
          <p:cNvPr id="4" name="Изображение 3" descr="Screenshot 2016-11-09 02.5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1" y="2054204"/>
            <a:ext cx="7814586" cy="2384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7853" y="4866105"/>
            <a:ext cx="4678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Какие маршруты будут обрабатываться?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30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и 4 аргумента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09 03.28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951"/>
            <a:ext cx="9144000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27590"/>
            <a:ext cx="8229600" cy="1143000"/>
          </a:xfrm>
        </p:spPr>
        <p:txBody>
          <a:bodyPr/>
          <a:lstStyle/>
          <a:p>
            <a:r>
              <a:rPr lang="en-US" dirty="0" smtClean="0"/>
              <a:t>Middleware lambda</a:t>
            </a:r>
            <a:r>
              <a:rPr lang="ru-RU" dirty="0" smtClean="0"/>
              <a:t> – 3 аргумента</a:t>
            </a:r>
            <a:endParaRPr lang="ru-RU" dirty="0"/>
          </a:p>
        </p:txBody>
      </p:sp>
      <p:pic>
        <p:nvPicPr>
          <p:cNvPr id="6" name="Изображение 5" descr="Screenshot 2016-11-09 03.02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" y="1069189"/>
            <a:ext cx="8440821" cy="5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39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168</Words>
  <Application>Microsoft Macintosh PowerPoint</Application>
  <PresentationFormat>Экран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Маршрутизация</vt:lpstr>
      <vt:lpstr>Route lambda</vt:lpstr>
      <vt:lpstr>Промис-Стиль</vt:lpstr>
      <vt:lpstr>Презентация PowerPoint</vt:lpstr>
      <vt:lpstr>Презентация PowerPoint</vt:lpstr>
      <vt:lpstr>Маутинг маршрута и эндпойнт: 2 аргумента</vt:lpstr>
      <vt:lpstr>Вынос лямбды</vt:lpstr>
      <vt:lpstr>3 и 4 аргумента</vt:lpstr>
      <vt:lpstr>Middleware lambda – 3 аргумента</vt:lpstr>
      <vt:lpstr>Private parts</vt:lpstr>
      <vt:lpstr>Try it!</vt:lpstr>
    </vt:vector>
  </TitlesOfParts>
  <Company>Herzen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Маршрутизация</dc:title>
  <dc:creator>Ilya Gosudarev</dc:creator>
  <cp:lastModifiedBy>Ilya Gosudarev</cp:lastModifiedBy>
  <cp:revision>11</cp:revision>
  <dcterms:created xsi:type="dcterms:W3CDTF">2016-11-08T23:47:09Z</dcterms:created>
  <dcterms:modified xsi:type="dcterms:W3CDTF">2016-11-09T01:27:15Z</dcterms:modified>
</cp:coreProperties>
</file>