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3"/>
  </p:notesMasterIdLst>
  <p:handoutMasterIdLst>
    <p:handoutMasterId r:id="rId14"/>
  </p:handoutMasterIdLst>
  <p:sldIdLst>
    <p:sldId id="256" r:id="rId3"/>
    <p:sldId id="265" r:id="rId4"/>
    <p:sldId id="257" r:id="rId5"/>
    <p:sldId id="258" r:id="rId6"/>
    <p:sldId id="259" r:id="rId7"/>
    <p:sldId id="260" r:id="rId8"/>
    <p:sldId id="261" r:id="rId9"/>
    <p:sldId id="262" r:id="rId10"/>
    <p:sldId id="264" r:id="rId11"/>
    <p:sldId id="263" r:id="rId12"/>
  </p:sldIdLst>
  <p:sldSz cx="10080625" cy="7559675"/>
  <p:notesSz cx="7559675" cy="106918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ru-RU"/>
              <a:t>Количество объектов по типу заведения</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39155591089064862"/>
          <c:y val="0.17883193329463032"/>
          <c:w val="0.82592270687964753"/>
          <c:h val="0.7224861939370727"/>
        </c:manualLayout>
      </c:layout>
      <c:barChart>
        <c:barDir val="bar"/>
        <c:grouping val="clustered"/>
        <c:varyColors val="0"/>
        <c:ser>
          <c:idx val="0"/>
          <c:order val="0"/>
          <c:tx>
            <c:strRef>
              <c:f>Лист1!$B$1</c:f>
              <c:strCache>
                <c:ptCount val="1"/>
                <c:pt idx="0">
                  <c:v>Столбец1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Лист1!$A$2:$A$10</c:f>
              <c:strCache>
                <c:ptCount val="9"/>
                <c:pt idx="0">
                  <c:v>Кафе</c:v>
                </c:pt>
                <c:pt idx="1">
                  <c:v>Столовая</c:v>
                </c:pt>
                <c:pt idx="2">
                  <c:v>Ресторан</c:v>
                </c:pt>
                <c:pt idx="3">
                  <c:v>Предприятие быстрого обслуживания</c:v>
                </c:pt>
                <c:pt idx="4">
                  <c:v>Бар</c:v>
                </c:pt>
                <c:pt idx="5">
                  <c:v>Буфет</c:v>
                </c:pt>
                <c:pt idx="6">
                  <c:v>Кафетерий</c:v>
                </c:pt>
                <c:pt idx="7">
                  <c:v>Закусочная</c:v>
                </c:pt>
                <c:pt idx="8">
                  <c:v>Магазин(отдел кулинарии)</c:v>
                </c:pt>
              </c:strCache>
            </c:strRef>
          </c:cat>
          <c:val>
            <c:numRef>
              <c:f>Лист1!$B$2:$B$10</c:f>
              <c:numCache>
                <c:formatCode>#,##0</c:formatCode>
                <c:ptCount val="9"/>
                <c:pt idx="0">
                  <c:v>6071</c:v>
                </c:pt>
                <c:pt idx="1">
                  <c:v>2584</c:v>
                </c:pt>
                <c:pt idx="2">
                  <c:v>2282</c:v>
                </c:pt>
                <c:pt idx="3">
                  <c:v>1897</c:v>
                </c:pt>
                <c:pt idx="4">
                  <c:v>855</c:v>
                </c:pt>
                <c:pt idx="5">
                  <c:v>576</c:v>
                </c:pt>
                <c:pt idx="6">
                  <c:v>395</c:v>
                </c:pt>
                <c:pt idx="7">
                  <c:v>348</c:v>
                </c:pt>
                <c:pt idx="8">
                  <c:v>273</c:v>
                </c:pt>
              </c:numCache>
            </c:numRef>
          </c:val>
          <c:extLst>
            <c:ext xmlns:c16="http://schemas.microsoft.com/office/drawing/2014/chart" uri="{C3380CC4-5D6E-409C-BE32-E72D297353CC}">
              <c16:uniqueId val="{00000000-AA39-4E36-A83D-D4BA201DA14B}"/>
            </c:ext>
          </c:extLst>
        </c:ser>
        <c:dLbls>
          <c:dLblPos val="outEnd"/>
          <c:showLegendKey val="0"/>
          <c:showVal val="1"/>
          <c:showCatName val="0"/>
          <c:showSerName val="0"/>
          <c:showPercent val="0"/>
          <c:showBubbleSize val="0"/>
        </c:dLbls>
        <c:gapWidth val="115"/>
        <c:axId val="131549688"/>
        <c:axId val="131554608"/>
      </c:barChart>
      <c:catAx>
        <c:axId val="131549688"/>
        <c:scaling>
          <c:orientation val="maxMin"/>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dirty="0" smtClean="0"/>
                  <a:t>Тип</a:t>
                </a:r>
              </a:p>
              <a:p>
                <a:pPr>
                  <a:defRPr/>
                </a:pPr>
                <a:endParaRPr lang="ru-RU" dirty="0"/>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31554608"/>
        <c:crosses val="autoZero"/>
        <c:auto val="1"/>
        <c:lblAlgn val="ctr"/>
        <c:lblOffset val="100"/>
        <c:noMultiLvlLbl val="0"/>
      </c:catAx>
      <c:valAx>
        <c:axId val="131554608"/>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dirty="0" smtClean="0"/>
                  <a:t>Количество</a:t>
                </a:r>
                <a:endParaRPr lang="ru-RU"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31549688"/>
        <c:crossesAt val="1"/>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ru-RU"/>
              <a:t>Соотношение сетевых и несетевых объектов по количеству</a:t>
            </a:r>
          </a:p>
        </c:rich>
      </c:tx>
      <c:layout/>
      <c:overlay val="0"/>
      <c:spPr>
        <a:noFill/>
        <a:ln>
          <a:noFill/>
        </a:ln>
        <a:effectLst/>
      </c:spPr>
    </c:title>
    <c:autoTitleDeleted val="0"/>
    <c:plotArea>
      <c:layout>
        <c:manualLayout>
          <c:layoutTarget val="inner"/>
          <c:xMode val="edge"/>
          <c:yMode val="edge"/>
          <c:x val="0.10701537174965284"/>
          <c:y val="0.24647509758336389"/>
          <c:w val="0.50830419822222195"/>
          <c:h val="0.74132674305450408"/>
        </c:manualLayout>
      </c:layout>
      <c:pieChart>
        <c:varyColors val="1"/>
        <c:ser>
          <c:idx val="0"/>
          <c:order val="0"/>
          <c:tx>
            <c:v>Столбец 1</c:v>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0-9373-45C7-A48F-D2294EC83C2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373-45C7-A48F-D2294EC83C2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ru-RU"/>
              </a:p>
            </c:txPr>
            <c:dLblPos val="ctr"/>
            <c:showLegendKey val="0"/>
            <c:showVal val="0"/>
            <c:showCatName val="0"/>
            <c:showSerName val="0"/>
            <c:showPercent val="1"/>
            <c:showBubbleSize val="0"/>
            <c:separator>; </c:separator>
            <c:showLeaderLines val="1"/>
            <c:leaderLines>
              <c:spPr>
                <a:ln w="9525">
                  <a:solidFill>
                    <a:schemeClr val="dk1">
                      <a:lumMod val="50000"/>
                      <a:lumOff val="50000"/>
                    </a:schemeClr>
                  </a:solidFill>
                </a:ln>
                <a:effectLst/>
              </c:spPr>
            </c:leaderLines>
            <c:extLst>
              <c:ext xmlns:c15="http://schemas.microsoft.com/office/drawing/2012/chart" uri="{CE6537A1-D6FC-4f65-9D91-7224C49458BB}">
                <c15:spPr xmlns:c15="http://schemas.microsoft.com/office/drawing/2012/chart">
                  <a:prstGeom prst="rect">
                    <a:avLst/>
                  </a:prstGeom>
                </c15:spPr>
                <c15:layout/>
              </c:ext>
            </c:extLst>
          </c:dLbls>
          <c:cat>
            <c:strLit>
              <c:ptCount val="2"/>
              <c:pt idx="0">
                <c:v>Несетевое</c:v>
              </c:pt>
              <c:pt idx="1">
                <c:v>Сетевое</c:v>
              </c:pt>
            </c:strLit>
          </c:cat>
          <c:val>
            <c:numLit>
              <c:formatCode>General</c:formatCode>
              <c:ptCount val="2"/>
              <c:pt idx="0">
                <c:v>80.599999999999994</c:v>
              </c:pt>
              <c:pt idx="1">
                <c:v>19.399999999999999</c:v>
              </c:pt>
            </c:numLit>
          </c:val>
          <c:extLst>
            <c:ext xmlns:c16="http://schemas.microsoft.com/office/drawing/2014/chart" uri="{C3380CC4-5D6E-409C-BE32-E72D297353CC}">
              <c16:uniqueId val="{00000004-D70B-49A8-B15C-AACC0D9AC261}"/>
            </c:ext>
          </c:extLst>
        </c:ser>
        <c:dLbls>
          <c:dLblPos val="ctr"/>
          <c:showLegendKey val="0"/>
          <c:showVal val="0"/>
          <c:showCatName val="0"/>
          <c:showSerName val="0"/>
          <c:showPercent val="1"/>
          <c:showBubbleSize val="0"/>
          <c:showLeaderLines val="1"/>
        </c:dLbls>
        <c:firstSliceAng val="90"/>
      </c:pieChart>
      <c:spPr>
        <a:noFill/>
        <a:ln>
          <a:noFill/>
        </a:ln>
        <a:effectLst/>
      </c:spPr>
    </c:plotArea>
    <c:legend>
      <c:legendPos val="r"/>
      <c:layout>
        <c:manualLayout>
          <c:xMode val="edge"/>
          <c:yMode val="edge"/>
          <c:x val="0.64837723230469668"/>
          <c:y val="0.23004215040758558"/>
          <c:w val="0.13344065303802508"/>
          <c:h val="0.1508173900635791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ru-RU"/>
        </a:p>
      </c:txPr>
    </c:legend>
    <c:plotVisOnly val="1"/>
    <c:dispBlanksAs val="gap"/>
    <c:showDLblsOverMax val="0"/>
  </c:chart>
  <c:spPr>
    <a:noFill/>
    <a:ln w="9525" cap="flat" cmpd="sng" algn="ctr">
      <a:noFill/>
      <a:round/>
    </a:ln>
    <a:effectLst/>
  </c:spPr>
  <c:txPr>
    <a:bodyPr/>
    <a:lstStyle/>
    <a:p>
      <a:pPr>
        <a:defRPr/>
      </a:pPr>
      <a:endParaRPr lang="ru-RU"/>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ru-RU"/>
        </a:p>
      </c:txPr>
    </c:title>
    <c:autoTitleDeleted val="0"/>
    <c:plotArea>
      <c:layout/>
      <c:barChart>
        <c:barDir val="bar"/>
        <c:grouping val="clustered"/>
        <c:varyColors val="0"/>
        <c:ser>
          <c:idx val="0"/>
          <c:order val="0"/>
          <c:tx>
            <c:strRef>
              <c:f>Лист1!$B$1</c:f>
              <c:strCache>
                <c:ptCount val="1"/>
                <c:pt idx="0">
                  <c:v>Сетевые заведения по типам</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Лист1!$A$2:$A$10</c:f>
              <c:strCache>
                <c:ptCount val="9"/>
                <c:pt idx="0">
                  <c:v>Предприятие быстрого обслуживания</c:v>
                </c:pt>
                <c:pt idx="1">
                  <c:v>Магазин (отдел кулинария)</c:v>
                </c:pt>
                <c:pt idx="2">
                  <c:v>Ресторан</c:v>
                </c:pt>
                <c:pt idx="3">
                  <c:v>Кафе</c:v>
                </c:pt>
                <c:pt idx="4">
                  <c:v>Закусочная</c:v>
                </c:pt>
                <c:pt idx="5">
                  <c:v>Кафетерий</c:v>
                </c:pt>
                <c:pt idx="6">
                  <c:v>Бар</c:v>
                </c:pt>
                <c:pt idx="7">
                  <c:v>Буфет</c:v>
                </c:pt>
                <c:pt idx="8">
                  <c:v>Столовая</c:v>
                </c:pt>
              </c:strCache>
            </c:strRef>
          </c:cat>
          <c:val>
            <c:numRef>
              <c:f>Лист1!$B$2:$B$10</c:f>
              <c:numCache>
                <c:formatCode>0%</c:formatCode>
                <c:ptCount val="9"/>
                <c:pt idx="0">
                  <c:v>0.42</c:v>
                </c:pt>
                <c:pt idx="1">
                  <c:v>0.28999999999999998</c:v>
                </c:pt>
                <c:pt idx="2">
                  <c:v>0.24</c:v>
                </c:pt>
                <c:pt idx="3">
                  <c:v>0.23</c:v>
                </c:pt>
                <c:pt idx="4">
                  <c:v>0.16</c:v>
                </c:pt>
                <c:pt idx="5">
                  <c:v>0.13</c:v>
                </c:pt>
                <c:pt idx="6">
                  <c:v>0.04</c:v>
                </c:pt>
                <c:pt idx="7">
                  <c:v>0.02</c:v>
                </c:pt>
                <c:pt idx="8" formatCode="0.00%">
                  <c:v>1E-3</c:v>
                </c:pt>
              </c:numCache>
            </c:numRef>
          </c:val>
          <c:extLst>
            <c:ext xmlns:c16="http://schemas.microsoft.com/office/drawing/2014/chart" uri="{C3380CC4-5D6E-409C-BE32-E72D297353CC}">
              <c16:uniqueId val="{00000000-B011-4D8D-A89E-C528865A27B3}"/>
            </c:ext>
          </c:extLst>
        </c:ser>
        <c:dLbls>
          <c:showLegendKey val="0"/>
          <c:showVal val="0"/>
          <c:showCatName val="0"/>
          <c:showSerName val="0"/>
          <c:showPercent val="0"/>
          <c:showBubbleSize val="0"/>
        </c:dLbls>
        <c:gapWidth val="115"/>
        <c:overlap val="-20"/>
        <c:axId val="311396864"/>
        <c:axId val="311397848"/>
      </c:barChart>
      <c:catAx>
        <c:axId val="311396864"/>
        <c:scaling>
          <c:orientation val="maxMin"/>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a:t>Тип</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311397848"/>
        <c:crosses val="autoZero"/>
        <c:auto val="1"/>
        <c:lblAlgn val="ctr"/>
        <c:lblOffset val="100"/>
        <c:noMultiLvlLbl val="0"/>
      </c:catAx>
      <c:valAx>
        <c:axId val="311397848"/>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a:t>Доля сетевых заведений</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311396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1"/>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40289464180570939"/>
          <c:y val="0.26755871316150159"/>
          <c:w val="0.56101563340489136"/>
          <c:h val="0.71467373229964748"/>
        </c:manualLayout>
      </c:layout>
      <c:barChart>
        <c:barDir val="bar"/>
        <c:grouping val="clustered"/>
        <c:varyColors val="0"/>
        <c:ser>
          <c:idx val="0"/>
          <c:order val="0"/>
          <c:tx>
            <c:strRef>
              <c:f>Лист1!$B$1</c:f>
              <c:strCache>
                <c:ptCount val="1"/>
                <c:pt idx="0">
                  <c:v>Среднее количество мест в объектах общественного питания</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Лист1!$A$2:$A$10</c:f>
              <c:strCache>
                <c:ptCount val="9"/>
                <c:pt idx="0">
                  <c:v>Столовая</c:v>
                </c:pt>
                <c:pt idx="1">
                  <c:v>Ресторан</c:v>
                </c:pt>
                <c:pt idx="2">
                  <c:v>Буфет</c:v>
                </c:pt>
                <c:pt idx="3">
                  <c:v>Бар</c:v>
                </c:pt>
                <c:pt idx="4">
                  <c:v>Кафе</c:v>
                </c:pt>
                <c:pt idx="5">
                  <c:v>Предприятие быстрого обслуживания</c:v>
                </c:pt>
                <c:pt idx="6">
                  <c:v>Кафетерий</c:v>
                </c:pt>
                <c:pt idx="7">
                  <c:v>Закусочная</c:v>
                </c:pt>
                <c:pt idx="8">
                  <c:v>Магазин(отдел кулинария)</c:v>
                </c:pt>
              </c:strCache>
            </c:strRef>
          </c:cat>
          <c:val>
            <c:numRef>
              <c:f>Лист1!$B$2:$B$10</c:f>
              <c:numCache>
                <c:formatCode>General</c:formatCode>
                <c:ptCount val="9"/>
                <c:pt idx="0">
                  <c:v>130</c:v>
                </c:pt>
                <c:pt idx="1">
                  <c:v>97</c:v>
                </c:pt>
                <c:pt idx="2">
                  <c:v>51</c:v>
                </c:pt>
                <c:pt idx="3">
                  <c:v>44</c:v>
                </c:pt>
                <c:pt idx="4">
                  <c:v>40</c:v>
                </c:pt>
                <c:pt idx="5">
                  <c:v>21</c:v>
                </c:pt>
                <c:pt idx="6">
                  <c:v>9</c:v>
                </c:pt>
                <c:pt idx="7">
                  <c:v>8</c:v>
                </c:pt>
                <c:pt idx="8">
                  <c:v>6</c:v>
                </c:pt>
              </c:numCache>
            </c:numRef>
          </c:val>
          <c:extLst>
            <c:ext xmlns:c16="http://schemas.microsoft.com/office/drawing/2014/chart" uri="{C3380CC4-5D6E-409C-BE32-E72D297353CC}">
              <c16:uniqueId val="{00000000-7C73-4869-9BCC-35B94B9BC5EA}"/>
            </c:ext>
          </c:extLst>
        </c:ser>
        <c:dLbls>
          <c:dLblPos val="outEnd"/>
          <c:showLegendKey val="0"/>
          <c:showVal val="1"/>
          <c:showCatName val="0"/>
          <c:showSerName val="0"/>
          <c:showPercent val="0"/>
          <c:showBubbleSize val="0"/>
        </c:dLbls>
        <c:gapWidth val="115"/>
        <c:overlap val="-20"/>
        <c:axId val="179531448"/>
        <c:axId val="179536696"/>
      </c:barChart>
      <c:catAx>
        <c:axId val="179531448"/>
        <c:scaling>
          <c:orientation val="maxMin"/>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dirty="0" smtClean="0"/>
                  <a:t>Тип объекта</a:t>
                </a:r>
                <a:endParaRPr lang="ru-RU" dirty="0"/>
              </a:p>
            </c:rich>
          </c:tx>
          <c:layout>
            <c:manualLayout>
              <c:xMode val="edge"/>
              <c:yMode val="edge"/>
              <c:x val="0"/>
              <c:y val="0.47075065579072189"/>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9536696"/>
        <c:crosses val="autoZero"/>
        <c:auto val="1"/>
        <c:lblAlgn val="ctr"/>
        <c:lblOffset val="100"/>
        <c:noMultiLvlLbl val="0"/>
      </c:catAx>
      <c:valAx>
        <c:axId val="179536696"/>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dirty="0" smtClean="0"/>
                  <a:t>Количество мест</a:t>
                </a:r>
                <a:endParaRPr lang="ru-RU" dirty="0"/>
              </a:p>
            </c:rich>
          </c:tx>
          <c:layout>
            <c:manualLayout>
              <c:xMode val="edge"/>
              <c:yMode val="edge"/>
              <c:x val="0.57654100928558449"/>
              <c:y val="0.150886382653244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9531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ru-RU" dirty="0"/>
              <a:t>Топ-10 улиц</a:t>
            </a:r>
          </a:p>
        </c:rich>
      </c:tx>
      <c:layout>
        <c:manualLayout>
          <c:xMode val="edge"/>
          <c:yMode val="edge"/>
          <c:x val="0.48095473727685895"/>
          <c:y val="0.88285912293909408"/>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29758989343187986"/>
          <c:y val="9.9992834755281659E-2"/>
          <c:w val="0.63659680641841121"/>
          <c:h val="0.72137755737478793"/>
        </c:manualLayout>
      </c:layout>
      <c:barChart>
        <c:barDir val="bar"/>
        <c:grouping val="clustered"/>
        <c:varyColors val="0"/>
        <c:ser>
          <c:idx val="0"/>
          <c:order val="0"/>
          <c:tx>
            <c:strRef>
              <c:f>Лист1!$B$1</c:f>
              <c:strCache>
                <c:ptCount val="1"/>
                <c:pt idx="0">
                  <c:v>Топ-10 улиц по количеству объектов общественного питания</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Лист1!$A$2:$A$11</c:f>
              <c:strCache>
                <c:ptCount val="10"/>
                <c:pt idx="0">
                  <c:v>проспект Мира</c:v>
                </c:pt>
                <c:pt idx="1">
                  <c:v>Профсоюзная улица</c:v>
                </c:pt>
                <c:pt idx="2">
                  <c:v>Ленинградский проспект</c:v>
                </c:pt>
                <c:pt idx="3">
                  <c:v>Пресненская набережная</c:v>
                </c:pt>
                <c:pt idx="4">
                  <c:v>Варшавское шоссе</c:v>
                </c:pt>
                <c:pt idx="5">
                  <c:v>Ленинский проспект</c:v>
                </c:pt>
                <c:pt idx="6">
                  <c:v>проспект Вернадского</c:v>
                </c:pt>
                <c:pt idx="7">
                  <c:v>Кутузоский проспект</c:v>
                </c:pt>
                <c:pt idx="8">
                  <c:v>Каширское шоссе</c:v>
                </c:pt>
                <c:pt idx="9">
                  <c:v>Кировоградская улица</c:v>
                </c:pt>
              </c:strCache>
            </c:strRef>
          </c:cat>
          <c:val>
            <c:numRef>
              <c:f>Лист1!$B$2:$B$11</c:f>
              <c:numCache>
                <c:formatCode>General</c:formatCode>
                <c:ptCount val="10"/>
                <c:pt idx="0">
                  <c:v>203</c:v>
                </c:pt>
                <c:pt idx="1">
                  <c:v>181</c:v>
                </c:pt>
                <c:pt idx="2">
                  <c:v>170</c:v>
                </c:pt>
                <c:pt idx="3">
                  <c:v>167</c:v>
                </c:pt>
                <c:pt idx="4">
                  <c:v>164</c:v>
                </c:pt>
                <c:pt idx="5">
                  <c:v>147</c:v>
                </c:pt>
                <c:pt idx="6">
                  <c:v>128</c:v>
                </c:pt>
                <c:pt idx="7">
                  <c:v>114</c:v>
                </c:pt>
                <c:pt idx="8">
                  <c:v>111</c:v>
                </c:pt>
                <c:pt idx="9">
                  <c:v>108</c:v>
                </c:pt>
              </c:numCache>
            </c:numRef>
          </c:val>
          <c:extLst>
            <c:ext xmlns:c16="http://schemas.microsoft.com/office/drawing/2014/chart" uri="{C3380CC4-5D6E-409C-BE32-E72D297353CC}">
              <c16:uniqueId val="{00000000-8043-4C02-AC9A-DC42B4654EBE}"/>
            </c:ext>
          </c:extLst>
        </c:ser>
        <c:dLbls>
          <c:dLblPos val="outEnd"/>
          <c:showLegendKey val="0"/>
          <c:showVal val="1"/>
          <c:showCatName val="0"/>
          <c:showSerName val="0"/>
          <c:showPercent val="0"/>
          <c:showBubbleSize val="0"/>
        </c:dLbls>
        <c:gapWidth val="115"/>
        <c:overlap val="-20"/>
        <c:axId val="320941264"/>
        <c:axId val="320941920"/>
      </c:barChart>
      <c:catAx>
        <c:axId val="320941264"/>
        <c:scaling>
          <c:orientation val="maxMin"/>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dirty="0" smtClean="0"/>
                  <a:t>Улица</a:t>
                </a:r>
                <a:endParaRPr lang="ru-RU" dirty="0"/>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320941920"/>
        <c:crosses val="autoZero"/>
        <c:auto val="1"/>
        <c:lblAlgn val="ctr"/>
        <c:lblOffset val="100"/>
        <c:noMultiLvlLbl val="0"/>
      </c:catAx>
      <c:valAx>
        <c:axId val="320941920"/>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ru-RU" dirty="0" smtClean="0"/>
                  <a:t>Количество заведений</a:t>
                </a:r>
                <a:endParaRPr lang="ru-RU"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320941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ru-RU" dirty="0"/>
              <a:t>Районы - лидеры по </a:t>
            </a:r>
            <a:r>
              <a:rPr lang="ru-RU" dirty="0" smtClean="0"/>
              <a:t>количеству улиц</a:t>
            </a:r>
            <a:endParaRPr lang="ru-RU"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ru-RU"/>
        </a:p>
      </c:txPr>
    </c:title>
    <c:autoTitleDeleted val="0"/>
    <c:plotArea>
      <c:layout/>
      <c:barChart>
        <c:barDir val="bar"/>
        <c:grouping val="clustered"/>
        <c:varyColors val="0"/>
        <c:ser>
          <c:idx val="0"/>
          <c:order val="0"/>
          <c:tx>
            <c:strRef>
              <c:f>Лист1!$B$1</c:f>
              <c:strCache>
                <c:ptCount val="1"/>
                <c:pt idx="0">
                  <c:v>Районы - лидеры по количеству</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Лист1!$A$2:$A$11</c:f>
              <c:strCache>
                <c:ptCount val="10"/>
                <c:pt idx="0">
                  <c:v>Таганский район</c:v>
                </c:pt>
                <c:pt idx="1">
                  <c:v>Басманный район</c:v>
                </c:pt>
                <c:pt idx="2">
                  <c:v>район Хамовники</c:v>
                </c:pt>
                <c:pt idx="3">
                  <c:v>Тверской район</c:v>
                </c:pt>
                <c:pt idx="4">
                  <c:v>Пресненский район</c:v>
                </c:pt>
                <c:pt idx="5">
                  <c:v>район Марьина роща</c:v>
                </c:pt>
                <c:pt idx="6">
                  <c:v>район Арбат</c:v>
                </c:pt>
                <c:pt idx="7">
                  <c:v>Мещанский район</c:v>
                </c:pt>
                <c:pt idx="8">
                  <c:v>район Замоскворечье</c:v>
                </c:pt>
                <c:pt idx="9">
                  <c:v>район Соколиная гора</c:v>
                </c:pt>
              </c:strCache>
            </c:strRef>
          </c:cat>
          <c:val>
            <c:numRef>
              <c:f>Лист1!$B$2:$B$11</c:f>
              <c:numCache>
                <c:formatCode>General</c:formatCode>
                <c:ptCount val="10"/>
                <c:pt idx="0">
                  <c:v>28</c:v>
                </c:pt>
                <c:pt idx="1">
                  <c:v>26</c:v>
                </c:pt>
                <c:pt idx="2">
                  <c:v>26</c:v>
                </c:pt>
                <c:pt idx="3">
                  <c:v>21</c:v>
                </c:pt>
                <c:pt idx="4">
                  <c:v>20</c:v>
                </c:pt>
                <c:pt idx="5">
                  <c:v>19</c:v>
                </c:pt>
                <c:pt idx="6">
                  <c:v>17</c:v>
                </c:pt>
                <c:pt idx="7">
                  <c:v>17</c:v>
                </c:pt>
                <c:pt idx="8">
                  <c:v>14</c:v>
                </c:pt>
                <c:pt idx="9">
                  <c:v>12</c:v>
                </c:pt>
              </c:numCache>
            </c:numRef>
          </c:val>
          <c:extLst>
            <c:ext xmlns:c16="http://schemas.microsoft.com/office/drawing/2014/chart" uri="{C3380CC4-5D6E-409C-BE32-E72D297353CC}">
              <c16:uniqueId val="{00000000-7048-4E2A-AE91-4B8E99D3965F}"/>
            </c:ext>
          </c:extLst>
        </c:ser>
        <c:dLbls>
          <c:dLblPos val="outEnd"/>
          <c:showLegendKey val="0"/>
          <c:showVal val="1"/>
          <c:showCatName val="0"/>
          <c:showSerName val="0"/>
          <c:showPercent val="0"/>
          <c:showBubbleSize val="0"/>
        </c:dLbls>
        <c:gapWidth val="115"/>
        <c:overlap val="-20"/>
        <c:axId val="125721840"/>
        <c:axId val="125725776"/>
      </c:barChart>
      <c:catAx>
        <c:axId val="125721840"/>
        <c:scaling>
          <c:orientation val="maxMin"/>
        </c:scaling>
        <c:delete val="0"/>
        <c:axPos val="l"/>
        <c:title>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5725776"/>
        <c:crosses val="autoZero"/>
        <c:auto val="1"/>
        <c:lblAlgn val="ctr"/>
        <c:lblOffset val="100"/>
        <c:noMultiLvlLbl val="0"/>
      </c:catAx>
      <c:valAx>
        <c:axId val="125725776"/>
        <c:scaling>
          <c:orientation val="minMax"/>
        </c:scaling>
        <c:delete val="0"/>
        <c:axPos val="t"/>
        <c:majorGridlines>
          <c:spPr>
            <a:ln w="9525" cap="flat" cmpd="sng" algn="ctr">
              <a:solidFill>
                <a:schemeClr val="tx1">
                  <a:lumMod val="15000"/>
                  <a:lumOff val="85000"/>
                </a:schemeClr>
              </a:solidFill>
              <a:round/>
            </a:ln>
            <a:effectLst/>
          </c:spPr>
        </c:majorGridlines>
        <c:title>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25721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Верхний колонтитул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1">
              <a:lnSpc>
                <a:spcPct val="100000"/>
              </a:lnSpc>
              <a:spcBef>
                <a:spcPts val="0"/>
              </a:spcBef>
              <a:spcAft>
                <a:spcPts val="0"/>
              </a:spcAft>
              <a:buNone/>
              <a:tabLst/>
              <a:defRPr sz="1400" b="0" i="0" u="none" strike="noStrike" kern="0" cap="none" spc="0" baseline="0">
                <a:solidFill>
                  <a:srgbClr val="000000"/>
                </a:solidFill>
                <a:uFillTx/>
              </a:defRPr>
            </a:pPr>
            <a:endParaRPr lang="ru-RU" sz="1400" b="0" i="0" u="none" strike="noStrike" kern="1200" cap="none" spc="0" baseline="0">
              <a:solidFill>
                <a:srgbClr val="000000"/>
              </a:solidFill>
              <a:uFillTx/>
              <a:latin typeface="Noto Sans Regular" pitchFamily="34"/>
              <a:ea typeface="DejaVu Sans" pitchFamily="2"/>
              <a:cs typeface="DejaVu Sans" pitchFamily="2"/>
            </a:endParaRPr>
          </a:p>
        </p:txBody>
      </p:sp>
      <p:sp>
        <p:nvSpPr>
          <p:cNvPr id="3" name="Дата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1">
              <a:lnSpc>
                <a:spcPct val="100000"/>
              </a:lnSpc>
              <a:spcBef>
                <a:spcPts val="0"/>
              </a:spcBef>
              <a:spcAft>
                <a:spcPts val="0"/>
              </a:spcAft>
              <a:buNone/>
              <a:tabLst/>
              <a:defRPr sz="1400" b="0" i="0" u="none" strike="noStrike" kern="0" cap="none" spc="0" baseline="0">
                <a:solidFill>
                  <a:srgbClr val="000000"/>
                </a:solidFill>
                <a:uFillTx/>
              </a:defRPr>
            </a:pPr>
            <a:endParaRPr lang="ru-RU" sz="1400" b="0" i="0" u="none" strike="noStrike" kern="1200" cap="none" spc="0" baseline="0">
              <a:solidFill>
                <a:srgbClr val="000000"/>
              </a:solidFill>
              <a:uFillTx/>
              <a:latin typeface="Noto Sans Regular" pitchFamily="34"/>
              <a:ea typeface="DejaVu Sans" pitchFamily="2"/>
              <a:cs typeface="DejaVu Sans" pitchFamily="2"/>
            </a:endParaRPr>
          </a:p>
        </p:txBody>
      </p:sp>
      <p:sp>
        <p:nvSpPr>
          <p:cNvPr id="4" name="Нижний колонтитул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1">
              <a:lnSpc>
                <a:spcPct val="100000"/>
              </a:lnSpc>
              <a:spcBef>
                <a:spcPts val="0"/>
              </a:spcBef>
              <a:spcAft>
                <a:spcPts val="0"/>
              </a:spcAft>
              <a:buNone/>
              <a:tabLst/>
              <a:defRPr sz="1400" b="0" i="0" u="none" strike="noStrike" kern="0" cap="none" spc="0" baseline="0">
                <a:solidFill>
                  <a:srgbClr val="000000"/>
                </a:solidFill>
                <a:uFillTx/>
              </a:defRPr>
            </a:pPr>
            <a:endParaRPr lang="ru-RU" sz="1400" b="0" i="0" u="none" strike="noStrike" kern="1200" cap="none" spc="0" baseline="0">
              <a:solidFill>
                <a:srgbClr val="000000"/>
              </a:solidFill>
              <a:uFillTx/>
              <a:latin typeface="Noto Sans Regular" pitchFamily="34"/>
              <a:ea typeface="DejaVu Sans" pitchFamily="2"/>
              <a:cs typeface="DejaVu Sans" pitchFamily="2"/>
            </a:endParaRPr>
          </a:p>
        </p:txBody>
      </p:sp>
      <p:sp>
        <p:nvSpPr>
          <p:cNvPr id="5" name="Номер слайда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400" b="0" i="0" u="none" strike="noStrike" kern="0" cap="none" spc="0" baseline="0">
                <a:solidFill>
                  <a:srgbClr val="000000"/>
                </a:solidFill>
                <a:uFillTx/>
              </a:defRPr>
            </a:pPr>
            <a:fld id="{12F204C4-1A94-428D-9988-E5289EC92E3F}" type="slidenum">
              <a:t>‹#›</a:t>
            </a:fld>
            <a:endParaRPr lang="ru-RU" sz="1400" b="0" i="0" u="none" strike="noStrike" kern="1200" cap="none" spc="0" baseline="0">
              <a:solidFill>
                <a:srgbClr val="000000"/>
              </a:solidFill>
              <a:uFillTx/>
              <a:latin typeface="Noto Sans Regular" pitchFamily="34"/>
              <a:ea typeface="DejaVu Sans" pitchFamily="2"/>
              <a:cs typeface="DejaVu Sans" pitchFamily="2"/>
            </a:endParaRPr>
          </a:p>
        </p:txBody>
      </p:sp>
    </p:spTree>
    <p:extLst>
      <p:ext uri="{BB962C8B-B14F-4D97-AF65-F5344CB8AC3E}">
        <p14:creationId xmlns:p14="http://schemas.microsoft.com/office/powerpoint/2010/main" val="4266071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Образ слайда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Заметки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ru-RU"/>
          </a:p>
        </p:txBody>
      </p:sp>
      <p:sp>
        <p:nvSpPr>
          <p:cNvPr id="4" name="Верхний колонтитул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ru-RU" sz="1400" b="1" i="0" u="none" strike="noStrike" kern="1200" cap="none" spc="0" baseline="0">
                <a:solidFill>
                  <a:srgbClr val="FFFFFF"/>
                </a:solidFill>
                <a:uFillTx/>
                <a:latin typeface="Noto Sans Black" pitchFamily="34"/>
                <a:ea typeface="DejaVu Sans" pitchFamily="2"/>
                <a:cs typeface="DejaVu Sans" pitchFamily="2"/>
              </a:defRPr>
            </a:lvl1pPr>
          </a:lstStyle>
          <a:p>
            <a:pPr lvl="0"/>
            <a:endParaRPr lang="ru-RU"/>
          </a:p>
        </p:txBody>
      </p:sp>
      <p:sp>
        <p:nvSpPr>
          <p:cNvPr id="5" name="Дата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ru-RU" sz="1400" b="1" i="0" u="none" strike="noStrike" kern="1200" cap="none" spc="0" baseline="0">
                <a:solidFill>
                  <a:srgbClr val="FFFFFF"/>
                </a:solidFill>
                <a:uFillTx/>
                <a:latin typeface="Noto Sans Black" pitchFamily="34"/>
                <a:ea typeface="DejaVu Sans" pitchFamily="2"/>
                <a:cs typeface="DejaVu Sans" pitchFamily="2"/>
              </a:defRPr>
            </a:lvl1pPr>
          </a:lstStyle>
          <a:p>
            <a:pPr lvl="0"/>
            <a:endParaRPr lang="ru-RU"/>
          </a:p>
        </p:txBody>
      </p:sp>
      <p:sp>
        <p:nvSpPr>
          <p:cNvPr id="6" name="Нижний колонтитул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ru-RU" sz="1400" b="1" i="0" u="none" strike="noStrike" kern="1200" cap="none" spc="0" baseline="0">
                <a:solidFill>
                  <a:srgbClr val="FFFFFF"/>
                </a:solidFill>
                <a:uFillTx/>
                <a:latin typeface="Noto Sans Black" pitchFamily="34"/>
                <a:ea typeface="DejaVu Sans" pitchFamily="2"/>
                <a:cs typeface="DejaVu Sans" pitchFamily="2"/>
              </a:defRPr>
            </a:lvl1pPr>
          </a:lstStyle>
          <a:p>
            <a:pPr lvl="0"/>
            <a:endParaRPr lang="ru-RU"/>
          </a:p>
        </p:txBody>
      </p:sp>
      <p:sp>
        <p:nvSpPr>
          <p:cNvPr id="7" name="Номер слайда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ru-RU" sz="1400" b="1" i="0" u="none" strike="noStrike" kern="1200" cap="none" spc="0" baseline="0">
                <a:solidFill>
                  <a:srgbClr val="FFFFFF"/>
                </a:solidFill>
                <a:uFillTx/>
                <a:latin typeface="Noto Sans Black" pitchFamily="34"/>
                <a:ea typeface="DejaVu Sans" pitchFamily="2"/>
                <a:cs typeface="DejaVu Sans" pitchFamily="2"/>
              </a:defRPr>
            </a:lvl1pPr>
          </a:lstStyle>
          <a:p>
            <a:pPr lvl="0"/>
            <a:fld id="{DBCEC8B6-98BB-4F95-9326-2A608A25E4E9}" type="slidenum">
              <a:t>‹#›</a:t>
            </a:fld>
            <a:endParaRPr lang="ru-RU"/>
          </a:p>
        </p:txBody>
      </p:sp>
    </p:spTree>
    <p:extLst>
      <p:ext uri="{BB962C8B-B14F-4D97-AF65-F5344CB8AC3E}">
        <p14:creationId xmlns:p14="http://schemas.microsoft.com/office/powerpoint/2010/main" val="358966053"/>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ru-RU" sz="2000" b="0" i="0" u="none" strike="noStrike" kern="1200" cap="none" spc="0" baseline="0">
        <a:solidFill>
          <a:srgbClr val="000000"/>
        </a:solidFill>
        <a:uFillTx/>
        <a:latin typeface="Noto Sans Regular"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4984B00-E062-4048-98E4-C5ED0D23B9F0}" type="slidenum">
              <a:t>1</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3CD446-AEBB-476D-B8F6-5C2191849A90}" type="slidenum">
              <a:t>3</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9A01841-9C86-4054-99E8-79F7AC750DCD}" type="slidenum">
              <a:t>4</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91EF79-A0EC-4978-A28B-DD535651648C}" type="slidenum">
              <a:t>5</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C89268B-FE93-466C-BEF1-2051A88F261E}" type="slidenum">
              <a:t>6</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59B318F-ABAC-4613-8006-CB3AB05E7FE3}" type="slidenum">
              <a:t>7</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A054AB9-8445-4A02-AF81-02AEEBEC8BF8}" type="slidenum">
              <a:t>8</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99D3E1-7626-4DBF-80BA-32E675E5FE8E}" type="slidenum">
              <a:t>10</a:t>
            </a:fld>
            <a:endParaRPr lang="ru-RU" sz="14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Образ слайда 1"/>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Заметки 2"/>
          <p:cNvSpPr txBox="1">
            <a:spLocks noGrp="1"/>
          </p:cNvSpPr>
          <p:nvPr>
            <p:ph type="body" sz="quarter" idx="1"/>
          </p:nvPr>
        </p:nvSpPr>
        <p:spPr/>
        <p:txBody>
          <a:bodyPr>
            <a:spAutoFit/>
          </a:bodyPr>
          <a:lstStyle/>
          <a:p>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txBox="1">
            <a:spLocks noGrp="1"/>
          </p:cNvSpPr>
          <p:nvPr>
            <p:ph type="ctrTitle"/>
          </p:nvPr>
        </p:nvSpPr>
        <p:spPr>
          <a:xfrm>
            <a:off x="1260472" y="1236661"/>
            <a:ext cx="7559673" cy="2632072"/>
          </a:xfrm>
        </p:spPr>
        <p:txBody>
          <a:bodyPr anchorCtr="1"/>
          <a:lstStyle>
            <a:lvl1pPr algn="ctr">
              <a:defRPr sz="6000"/>
            </a:lvl1pPr>
          </a:lstStyle>
          <a:p>
            <a:pPr lvl="0"/>
            <a:r>
              <a:rPr lang="ru-RU"/>
              <a:t>Образец заголовка</a:t>
            </a:r>
          </a:p>
        </p:txBody>
      </p:sp>
      <p:sp>
        <p:nvSpPr>
          <p:cNvPr id="3" name="Подзаголовок 2"/>
          <p:cNvSpPr txBox="1">
            <a:spLocks noGrp="1"/>
          </p:cNvSpPr>
          <p:nvPr>
            <p:ph type="subTitle" idx="1"/>
          </p:nvPr>
        </p:nvSpPr>
        <p:spPr>
          <a:xfrm>
            <a:off x="1260472" y="3970333"/>
            <a:ext cx="7559673" cy="1825627"/>
          </a:xfrm>
        </p:spPr>
        <p:txBody>
          <a:bodyPr anchorCtr="1"/>
          <a:lstStyle>
            <a:lvl1pPr algn="ctr">
              <a:defRPr sz="2400"/>
            </a:lvl1pPr>
          </a:lstStyle>
          <a:p>
            <a:pPr lvl="0"/>
            <a:r>
              <a:rPr lang="ru-RU"/>
              <a:t>Образец подзаголовка</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7EA26C1E-FBAA-4368-A26E-9A91BFB8D87C}" type="slidenum">
              <a:t>‹#›</a:t>
            </a:fld>
            <a:endParaRPr lang="ru-RU"/>
          </a:p>
        </p:txBody>
      </p:sp>
    </p:spTree>
    <p:extLst>
      <p:ext uri="{BB962C8B-B14F-4D97-AF65-F5344CB8AC3E}">
        <p14:creationId xmlns:p14="http://schemas.microsoft.com/office/powerpoint/2010/main" val="254572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Вертикальный текст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29D80E51-F884-429E-9A4A-A035878EC63E}" type="slidenum">
              <a:t>‹#›</a:t>
            </a:fld>
            <a:endParaRPr lang="ru-RU"/>
          </a:p>
        </p:txBody>
      </p:sp>
    </p:spTree>
    <p:extLst>
      <p:ext uri="{BB962C8B-B14F-4D97-AF65-F5344CB8AC3E}">
        <p14:creationId xmlns:p14="http://schemas.microsoft.com/office/powerpoint/2010/main" val="1254805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txBox="1">
            <a:spLocks noGrp="1"/>
          </p:cNvSpPr>
          <p:nvPr>
            <p:ph type="title" orient="vert"/>
          </p:nvPr>
        </p:nvSpPr>
        <p:spPr>
          <a:xfrm>
            <a:off x="7380286" y="360365"/>
            <a:ext cx="2339977" cy="6299201"/>
          </a:xfrm>
        </p:spPr>
        <p:txBody>
          <a:bodyPr vert="eaVert"/>
          <a:lstStyle>
            <a:lvl1pPr>
              <a:defRPr/>
            </a:lvl1pPr>
          </a:lstStyle>
          <a:p>
            <a:pPr lvl="0"/>
            <a:r>
              <a:rPr lang="ru-RU"/>
              <a:t>Образец заголовка</a:t>
            </a:r>
          </a:p>
        </p:txBody>
      </p:sp>
      <p:sp>
        <p:nvSpPr>
          <p:cNvPr id="3" name="Вертикальный текст 2"/>
          <p:cNvSpPr txBox="1">
            <a:spLocks noGrp="1"/>
          </p:cNvSpPr>
          <p:nvPr>
            <p:ph type="body" orient="vert" idx="1"/>
          </p:nvPr>
        </p:nvSpPr>
        <p:spPr>
          <a:xfrm>
            <a:off x="360365" y="360365"/>
            <a:ext cx="6867528" cy="6299201"/>
          </a:xfrm>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569669C2-60EE-44EA-AC4B-ECC8C7EEF1FF}" type="slidenum">
              <a:t>‹#›</a:t>
            </a:fld>
            <a:endParaRPr lang="ru-RU"/>
          </a:p>
        </p:txBody>
      </p:sp>
    </p:spTree>
    <p:extLst>
      <p:ext uri="{BB962C8B-B14F-4D97-AF65-F5344CB8AC3E}">
        <p14:creationId xmlns:p14="http://schemas.microsoft.com/office/powerpoint/2010/main" val="3954968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txBox="1">
            <a:spLocks noGrp="1"/>
          </p:cNvSpPr>
          <p:nvPr>
            <p:ph type="ctrTitle"/>
          </p:nvPr>
        </p:nvSpPr>
        <p:spPr>
          <a:xfrm>
            <a:off x="1260472" y="1236661"/>
            <a:ext cx="7559673" cy="2632072"/>
          </a:xfrm>
        </p:spPr>
        <p:txBody>
          <a:bodyPr anchorCtr="1"/>
          <a:lstStyle>
            <a:lvl1pPr algn="ctr">
              <a:defRPr sz="6000"/>
            </a:lvl1pPr>
          </a:lstStyle>
          <a:p>
            <a:pPr lvl="0"/>
            <a:r>
              <a:rPr lang="ru-RU"/>
              <a:t>Образец заголовка</a:t>
            </a:r>
          </a:p>
        </p:txBody>
      </p:sp>
      <p:sp>
        <p:nvSpPr>
          <p:cNvPr id="3" name="Подзаголовок 2"/>
          <p:cNvSpPr txBox="1">
            <a:spLocks noGrp="1"/>
          </p:cNvSpPr>
          <p:nvPr>
            <p:ph type="subTitle" idx="1"/>
          </p:nvPr>
        </p:nvSpPr>
        <p:spPr>
          <a:xfrm>
            <a:off x="1260472" y="3970333"/>
            <a:ext cx="7559673" cy="1825627"/>
          </a:xfrm>
        </p:spPr>
        <p:txBody>
          <a:bodyPr anchorCtr="1"/>
          <a:lstStyle>
            <a:lvl1pPr algn="ctr">
              <a:defRPr sz="2400"/>
            </a:lvl1pPr>
          </a:lstStyle>
          <a:p>
            <a:pPr lvl="0"/>
            <a:r>
              <a:rPr lang="ru-RU"/>
              <a:t>Образец подзаголовка</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4C5CEF33-B732-4361-A217-51CF520BA4FF}" type="slidenum">
              <a:t>‹#›</a:t>
            </a:fld>
            <a:endParaRPr lang="ru-RU"/>
          </a:p>
        </p:txBody>
      </p:sp>
    </p:spTree>
    <p:extLst>
      <p:ext uri="{BB962C8B-B14F-4D97-AF65-F5344CB8AC3E}">
        <p14:creationId xmlns:p14="http://schemas.microsoft.com/office/powerpoint/2010/main" val="2151959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Объект 2"/>
          <p:cNvSpPr txBox="1">
            <a:spLocks noGrp="1"/>
          </p:cNvSpPr>
          <p:nvPr>
            <p:ph idx="1"/>
          </p:nvPr>
        </p:nvSpPr>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4E521BE3-F755-4443-BDE0-D3D17EAEAB28}" type="slidenum">
              <a:t>‹#›</a:t>
            </a:fld>
            <a:endParaRPr lang="ru-RU"/>
          </a:p>
        </p:txBody>
      </p:sp>
    </p:spTree>
    <p:extLst>
      <p:ext uri="{BB962C8B-B14F-4D97-AF65-F5344CB8AC3E}">
        <p14:creationId xmlns:p14="http://schemas.microsoft.com/office/powerpoint/2010/main" val="426920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87391" y="1884358"/>
            <a:ext cx="8694736" cy="3144841"/>
          </a:xfrm>
        </p:spPr>
        <p:txBody>
          <a:bodyPr/>
          <a:lstStyle>
            <a:lvl1pPr>
              <a:defRPr sz="6000"/>
            </a:lvl1pPr>
          </a:lstStyle>
          <a:p>
            <a:pPr lvl="0"/>
            <a:r>
              <a:rPr lang="ru-RU"/>
              <a:t>Образец заголовка</a:t>
            </a:r>
          </a:p>
        </p:txBody>
      </p:sp>
      <p:sp>
        <p:nvSpPr>
          <p:cNvPr id="3" name="Текст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ru-RU"/>
              <a:t>Образец текста</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526AE913-2793-4AC7-B00E-E363FB6B4695}" type="slidenum">
              <a:t>‹#›</a:t>
            </a:fld>
            <a:endParaRPr lang="ru-RU"/>
          </a:p>
        </p:txBody>
      </p:sp>
    </p:spTree>
    <p:extLst>
      <p:ext uri="{BB962C8B-B14F-4D97-AF65-F5344CB8AC3E}">
        <p14:creationId xmlns:p14="http://schemas.microsoft.com/office/powerpoint/2010/main" val="25885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Объект 2"/>
          <p:cNvSpPr txBox="1">
            <a:spLocks noGrp="1"/>
          </p:cNvSpPr>
          <p:nvPr>
            <p:ph idx="1"/>
          </p:nvPr>
        </p:nvSpPr>
        <p:spPr>
          <a:xfrm>
            <a:off x="539752" y="4679954"/>
            <a:ext cx="4513258" cy="251936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txBox="1">
            <a:spLocks noGrp="1"/>
          </p:cNvSpPr>
          <p:nvPr>
            <p:ph idx="2"/>
          </p:nvPr>
        </p:nvSpPr>
        <p:spPr>
          <a:xfrm>
            <a:off x="5205414" y="4679954"/>
            <a:ext cx="4514850" cy="251936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txBox="1">
            <a:spLocks noGrp="1"/>
          </p:cNvSpPr>
          <p:nvPr>
            <p:ph type="dt" sz="half" idx="7"/>
          </p:nvPr>
        </p:nvSpPr>
        <p:spPr/>
        <p:txBody>
          <a:bodyPr/>
          <a:lstStyle>
            <a:lvl1pPr>
              <a:defRPr/>
            </a:lvl1pPr>
          </a:lstStyle>
          <a:p>
            <a:pPr lvl="0"/>
            <a:endParaRPr lang="ru-RU"/>
          </a:p>
        </p:txBody>
      </p:sp>
      <p:sp>
        <p:nvSpPr>
          <p:cNvPr id="6" name="Нижний колонтитул 5"/>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7" name="Номер слайда 6"/>
          <p:cNvSpPr txBox="1">
            <a:spLocks noGrp="1"/>
          </p:cNvSpPr>
          <p:nvPr>
            <p:ph type="sldNum" sz="quarter" idx="8"/>
          </p:nvPr>
        </p:nvSpPr>
        <p:spPr/>
        <p:txBody>
          <a:bodyPr/>
          <a:lstStyle>
            <a:lvl1pPr>
              <a:defRPr/>
            </a:lvl1pPr>
          </a:lstStyle>
          <a:p>
            <a:pPr lvl="0"/>
            <a:fld id="{3B8FC2D9-FA41-42A1-A58D-FD0186FDB159}" type="slidenum">
              <a:t>‹#›</a:t>
            </a:fld>
            <a:endParaRPr lang="ru-RU"/>
          </a:p>
        </p:txBody>
      </p:sp>
    </p:spTree>
    <p:extLst>
      <p:ext uri="{BB962C8B-B14F-4D97-AF65-F5344CB8AC3E}">
        <p14:creationId xmlns:p14="http://schemas.microsoft.com/office/powerpoint/2010/main" val="424146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93736" y="403222"/>
            <a:ext cx="8694736" cy="1460497"/>
          </a:xfrm>
        </p:spPr>
        <p:txBody>
          <a:bodyPr/>
          <a:lstStyle>
            <a:lvl1pPr>
              <a:defRPr/>
            </a:lvl1pPr>
          </a:lstStyle>
          <a:p>
            <a:pPr lvl="0"/>
            <a:r>
              <a:rPr lang="ru-RU"/>
              <a:t>Образец заголовка</a:t>
            </a:r>
          </a:p>
        </p:txBody>
      </p:sp>
      <p:sp>
        <p:nvSpPr>
          <p:cNvPr id="3" name="Текст 2"/>
          <p:cNvSpPr txBox="1">
            <a:spLocks noGrp="1"/>
          </p:cNvSpPr>
          <p:nvPr>
            <p:ph type="body" idx="1"/>
          </p:nvPr>
        </p:nvSpPr>
        <p:spPr>
          <a:xfrm>
            <a:off x="693736" y="1852610"/>
            <a:ext cx="4265611" cy="908054"/>
          </a:xfrm>
        </p:spPr>
        <p:txBody>
          <a:bodyPr anchor="b"/>
          <a:lstStyle>
            <a:lvl1pPr>
              <a:defRPr sz="2400"/>
            </a:lvl1pPr>
          </a:lstStyle>
          <a:p>
            <a:pPr lvl="0"/>
            <a:r>
              <a:rPr lang="ru-RU"/>
              <a:t>Образец текста</a:t>
            </a:r>
          </a:p>
        </p:txBody>
      </p:sp>
      <p:sp>
        <p:nvSpPr>
          <p:cNvPr id="4" name="Объект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txBox="1">
            <a:spLocks noGrp="1"/>
          </p:cNvSpPr>
          <p:nvPr>
            <p:ph type="body" idx="3"/>
          </p:nvPr>
        </p:nvSpPr>
        <p:spPr>
          <a:xfrm>
            <a:off x="5103815" y="1852610"/>
            <a:ext cx="4284658" cy="908054"/>
          </a:xfrm>
        </p:spPr>
        <p:txBody>
          <a:bodyPr anchor="b"/>
          <a:lstStyle>
            <a:lvl1pPr>
              <a:defRPr sz="2400"/>
            </a:lvl1pPr>
          </a:lstStyle>
          <a:p>
            <a:pPr lvl="0"/>
            <a:r>
              <a:rPr lang="ru-RU"/>
              <a:t>Образец текста</a:t>
            </a:r>
          </a:p>
        </p:txBody>
      </p:sp>
      <p:sp>
        <p:nvSpPr>
          <p:cNvPr id="6" name="Объект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txBox="1">
            <a:spLocks noGrp="1"/>
          </p:cNvSpPr>
          <p:nvPr>
            <p:ph type="dt" sz="half" idx="7"/>
          </p:nvPr>
        </p:nvSpPr>
        <p:spPr/>
        <p:txBody>
          <a:bodyPr/>
          <a:lstStyle>
            <a:lvl1pPr>
              <a:defRPr/>
            </a:lvl1pPr>
          </a:lstStyle>
          <a:p>
            <a:pPr lvl="0"/>
            <a:endParaRPr lang="ru-RU"/>
          </a:p>
        </p:txBody>
      </p:sp>
      <p:sp>
        <p:nvSpPr>
          <p:cNvPr id="8" name="Нижний колонтитул 7"/>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9" name="Номер слайда 8"/>
          <p:cNvSpPr txBox="1">
            <a:spLocks noGrp="1"/>
          </p:cNvSpPr>
          <p:nvPr>
            <p:ph type="sldNum" sz="quarter" idx="8"/>
          </p:nvPr>
        </p:nvSpPr>
        <p:spPr/>
        <p:txBody>
          <a:bodyPr/>
          <a:lstStyle>
            <a:lvl1pPr>
              <a:defRPr/>
            </a:lvl1pPr>
          </a:lstStyle>
          <a:p>
            <a:pPr lvl="0"/>
            <a:fld id="{FE1E9F4F-4667-4AF0-96E1-803149837168}" type="slidenum">
              <a:t>‹#›</a:t>
            </a:fld>
            <a:endParaRPr lang="ru-RU"/>
          </a:p>
        </p:txBody>
      </p:sp>
    </p:spTree>
    <p:extLst>
      <p:ext uri="{BB962C8B-B14F-4D97-AF65-F5344CB8AC3E}">
        <p14:creationId xmlns:p14="http://schemas.microsoft.com/office/powerpoint/2010/main" val="4241786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Дата 2"/>
          <p:cNvSpPr txBox="1">
            <a:spLocks noGrp="1"/>
          </p:cNvSpPr>
          <p:nvPr>
            <p:ph type="dt" sz="half" idx="7"/>
          </p:nvPr>
        </p:nvSpPr>
        <p:spPr/>
        <p:txBody>
          <a:bodyPr/>
          <a:lstStyle>
            <a:lvl1pPr>
              <a:defRPr/>
            </a:lvl1pPr>
          </a:lstStyle>
          <a:p>
            <a:pPr lvl="0"/>
            <a:endParaRPr lang="ru-RU"/>
          </a:p>
        </p:txBody>
      </p:sp>
      <p:sp>
        <p:nvSpPr>
          <p:cNvPr id="4" name="Нижний колонтитул 3"/>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5" name="Номер слайда 4"/>
          <p:cNvSpPr txBox="1">
            <a:spLocks noGrp="1"/>
          </p:cNvSpPr>
          <p:nvPr>
            <p:ph type="sldNum" sz="quarter" idx="8"/>
          </p:nvPr>
        </p:nvSpPr>
        <p:spPr/>
        <p:txBody>
          <a:bodyPr/>
          <a:lstStyle>
            <a:lvl1pPr>
              <a:defRPr/>
            </a:lvl1pPr>
          </a:lstStyle>
          <a:p>
            <a:pPr lvl="0"/>
            <a:fld id="{CAD1EE98-BEFB-4ADA-8E54-765313AF621B}" type="slidenum">
              <a:t>‹#›</a:t>
            </a:fld>
            <a:endParaRPr lang="ru-RU"/>
          </a:p>
        </p:txBody>
      </p:sp>
    </p:spTree>
    <p:extLst>
      <p:ext uri="{BB962C8B-B14F-4D97-AF65-F5344CB8AC3E}">
        <p14:creationId xmlns:p14="http://schemas.microsoft.com/office/powerpoint/2010/main" val="2608745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txBox="1">
            <a:spLocks noGrp="1"/>
          </p:cNvSpPr>
          <p:nvPr>
            <p:ph type="dt" sz="half" idx="7"/>
          </p:nvPr>
        </p:nvSpPr>
        <p:spPr/>
        <p:txBody>
          <a:bodyPr/>
          <a:lstStyle>
            <a:lvl1pPr>
              <a:defRPr/>
            </a:lvl1pPr>
          </a:lstStyle>
          <a:p>
            <a:pPr lvl="0"/>
            <a:endParaRPr lang="ru-RU"/>
          </a:p>
        </p:txBody>
      </p:sp>
      <p:sp>
        <p:nvSpPr>
          <p:cNvPr id="3" name="Нижний колонтитул 2"/>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4" name="Номер слайда 3"/>
          <p:cNvSpPr txBox="1">
            <a:spLocks noGrp="1"/>
          </p:cNvSpPr>
          <p:nvPr>
            <p:ph type="sldNum" sz="quarter" idx="8"/>
          </p:nvPr>
        </p:nvSpPr>
        <p:spPr/>
        <p:txBody>
          <a:bodyPr/>
          <a:lstStyle>
            <a:lvl1pPr>
              <a:defRPr/>
            </a:lvl1pPr>
          </a:lstStyle>
          <a:p>
            <a:pPr lvl="0"/>
            <a:fld id="{9604CAB0-27C0-4720-9D87-48F69BF1554E}" type="slidenum">
              <a:t>‹#›</a:t>
            </a:fld>
            <a:endParaRPr lang="ru-RU"/>
          </a:p>
        </p:txBody>
      </p:sp>
    </p:spTree>
    <p:extLst>
      <p:ext uri="{BB962C8B-B14F-4D97-AF65-F5344CB8AC3E}">
        <p14:creationId xmlns:p14="http://schemas.microsoft.com/office/powerpoint/2010/main" val="268826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93736" y="503240"/>
            <a:ext cx="3251204" cy="1765304"/>
          </a:xfrm>
        </p:spPr>
        <p:txBody>
          <a:bodyPr/>
          <a:lstStyle>
            <a:lvl1pPr>
              <a:defRPr/>
            </a:lvl1pPr>
          </a:lstStyle>
          <a:p>
            <a:pPr lvl="0"/>
            <a:r>
              <a:rPr lang="ru-RU"/>
              <a:t>Образец заголовка</a:t>
            </a:r>
          </a:p>
        </p:txBody>
      </p:sp>
      <p:sp>
        <p:nvSpPr>
          <p:cNvPr id="3" name="Объект 2"/>
          <p:cNvSpPr txBox="1">
            <a:spLocks noGrp="1"/>
          </p:cNvSpPr>
          <p:nvPr>
            <p:ph idx="1"/>
          </p:nvPr>
        </p:nvSpPr>
        <p:spPr>
          <a:xfrm>
            <a:off x="4286249" y="1089022"/>
            <a:ext cx="5102223" cy="5372100"/>
          </a:xfrm>
        </p:spPr>
        <p:txBody>
          <a:bodyPr/>
          <a:lstStyle>
            <a:lvl1pPr>
              <a:defRPr sz="3200"/>
            </a:lvl1pPr>
            <a:lvl2pPr>
              <a:defRPr sz="2800"/>
            </a:lvl2pPr>
            <a:lvl3pPr>
              <a:defRPr sz="2400"/>
            </a:lvl3pPr>
            <a:lvl4pPr>
              <a:defRPr sz="2000"/>
            </a:lvl4pPr>
            <a:lvl5pPr>
              <a:defRPr sz="20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txBox="1">
            <a:spLocks noGrp="1"/>
          </p:cNvSpPr>
          <p:nvPr>
            <p:ph type="body" idx="2"/>
          </p:nvPr>
        </p:nvSpPr>
        <p:spPr>
          <a:xfrm>
            <a:off x="693736" y="2268534"/>
            <a:ext cx="3251204" cy="4200525"/>
          </a:xfrm>
        </p:spPr>
        <p:txBody>
          <a:bodyPr/>
          <a:lstStyle>
            <a:lvl1pPr>
              <a:defRPr sz="1600"/>
            </a:lvl1pPr>
          </a:lstStyle>
          <a:p>
            <a:pPr lvl="0"/>
            <a:r>
              <a:rPr lang="ru-RU"/>
              <a:t>Образец текста</a:t>
            </a:r>
          </a:p>
        </p:txBody>
      </p:sp>
      <p:sp>
        <p:nvSpPr>
          <p:cNvPr id="5" name="Дата 4"/>
          <p:cNvSpPr txBox="1">
            <a:spLocks noGrp="1"/>
          </p:cNvSpPr>
          <p:nvPr>
            <p:ph type="dt" sz="half" idx="7"/>
          </p:nvPr>
        </p:nvSpPr>
        <p:spPr/>
        <p:txBody>
          <a:bodyPr/>
          <a:lstStyle>
            <a:lvl1pPr>
              <a:defRPr/>
            </a:lvl1pPr>
          </a:lstStyle>
          <a:p>
            <a:pPr lvl="0"/>
            <a:endParaRPr lang="ru-RU"/>
          </a:p>
        </p:txBody>
      </p:sp>
      <p:sp>
        <p:nvSpPr>
          <p:cNvPr id="6" name="Нижний колонтитул 5"/>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7" name="Номер слайда 6"/>
          <p:cNvSpPr txBox="1">
            <a:spLocks noGrp="1"/>
          </p:cNvSpPr>
          <p:nvPr>
            <p:ph type="sldNum" sz="quarter" idx="8"/>
          </p:nvPr>
        </p:nvSpPr>
        <p:spPr/>
        <p:txBody>
          <a:bodyPr/>
          <a:lstStyle>
            <a:lvl1pPr>
              <a:defRPr/>
            </a:lvl1pPr>
          </a:lstStyle>
          <a:p>
            <a:pPr lvl="0"/>
            <a:fld id="{49C8A027-98D1-4721-8A90-2E66E05E19C6}" type="slidenum">
              <a:t>‹#›</a:t>
            </a:fld>
            <a:endParaRPr lang="ru-RU"/>
          </a:p>
        </p:txBody>
      </p:sp>
    </p:spTree>
    <p:extLst>
      <p:ext uri="{BB962C8B-B14F-4D97-AF65-F5344CB8AC3E}">
        <p14:creationId xmlns:p14="http://schemas.microsoft.com/office/powerpoint/2010/main" val="2352339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Объект 2"/>
          <p:cNvSpPr txBox="1">
            <a:spLocks noGrp="1"/>
          </p:cNvSpPr>
          <p:nvPr>
            <p:ph idx="1"/>
          </p:nvPr>
        </p:nvSpPr>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4A2D271D-50EB-416D-AF0A-E6127F8D0A96}" type="slidenum">
              <a:t>‹#›</a:t>
            </a:fld>
            <a:endParaRPr lang="ru-RU"/>
          </a:p>
        </p:txBody>
      </p:sp>
    </p:spTree>
    <p:extLst>
      <p:ext uri="{BB962C8B-B14F-4D97-AF65-F5344CB8AC3E}">
        <p14:creationId xmlns:p14="http://schemas.microsoft.com/office/powerpoint/2010/main" val="319537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93736" y="503240"/>
            <a:ext cx="3251204" cy="1765304"/>
          </a:xfrm>
        </p:spPr>
        <p:txBody>
          <a:bodyPr/>
          <a:lstStyle>
            <a:lvl1pPr>
              <a:defRPr/>
            </a:lvl1pPr>
          </a:lstStyle>
          <a:p>
            <a:pPr lvl="0"/>
            <a:r>
              <a:rPr lang="ru-RU"/>
              <a:t>Образец заголовка</a:t>
            </a:r>
          </a:p>
        </p:txBody>
      </p:sp>
      <p:sp>
        <p:nvSpPr>
          <p:cNvPr id="3" name="Рисунок 2"/>
          <p:cNvSpPr txBox="1">
            <a:spLocks noGrp="1"/>
          </p:cNvSpPr>
          <p:nvPr>
            <p:ph type="pic" idx="1"/>
          </p:nvPr>
        </p:nvSpPr>
        <p:spPr>
          <a:xfrm>
            <a:off x="4286249" y="1089022"/>
            <a:ext cx="5102223" cy="5372100"/>
          </a:xfrm>
        </p:spPr>
        <p:txBody>
          <a:bodyPr/>
          <a:lstStyle>
            <a:lvl1pPr>
              <a:defRPr sz="3200"/>
            </a:lvl1pPr>
          </a:lstStyle>
          <a:p>
            <a:pPr lvl="0"/>
            <a:endParaRPr lang="ru-RU"/>
          </a:p>
        </p:txBody>
      </p:sp>
      <p:sp>
        <p:nvSpPr>
          <p:cNvPr id="4" name="Текст 3"/>
          <p:cNvSpPr txBox="1">
            <a:spLocks noGrp="1"/>
          </p:cNvSpPr>
          <p:nvPr>
            <p:ph type="body" idx="2"/>
          </p:nvPr>
        </p:nvSpPr>
        <p:spPr>
          <a:xfrm>
            <a:off x="693736" y="2268534"/>
            <a:ext cx="3251204" cy="4200525"/>
          </a:xfrm>
        </p:spPr>
        <p:txBody>
          <a:bodyPr/>
          <a:lstStyle>
            <a:lvl1pPr>
              <a:defRPr sz="1600"/>
            </a:lvl1pPr>
          </a:lstStyle>
          <a:p>
            <a:pPr lvl="0"/>
            <a:r>
              <a:rPr lang="ru-RU"/>
              <a:t>Образец текста</a:t>
            </a:r>
          </a:p>
        </p:txBody>
      </p:sp>
      <p:sp>
        <p:nvSpPr>
          <p:cNvPr id="5" name="Дата 4"/>
          <p:cNvSpPr txBox="1">
            <a:spLocks noGrp="1"/>
          </p:cNvSpPr>
          <p:nvPr>
            <p:ph type="dt" sz="half" idx="7"/>
          </p:nvPr>
        </p:nvSpPr>
        <p:spPr/>
        <p:txBody>
          <a:bodyPr/>
          <a:lstStyle>
            <a:lvl1pPr>
              <a:defRPr/>
            </a:lvl1pPr>
          </a:lstStyle>
          <a:p>
            <a:pPr lvl="0"/>
            <a:endParaRPr lang="ru-RU"/>
          </a:p>
        </p:txBody>
      </p:sp>
      <p:sp>
        <p:nvSpPr>
          <p:cNvPr id="6" name="Нижний колонтитул 5"/>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7" name="Номер слайда 6"/>
          <p:cNvSpPr txBox="1">
            <a:spLocks noGrp="1"/>
          </p:cNvSpPr>
          <p:nvPr>
            <p:ph type="sldNum" sz="quarter" idx="8"/>
          </p:nvPr>
        </p:nvSpPr>
        <p:spPr/>
        <p:txBody>
          <a:bodyPr/>
          <a:lstStyle>
            <a:lvl1pPr>
              <a:defRPr/>
            </a:lvl1pPr>
          </a:lstStyle>
          <a:p>
            <a:pPr lvl="0"/>
            <a:fld id="{6C4F28A3-0E63-4A47-B5EF-1D276502EC02}" type="slidenum">
              <a:t>‹#›</a:t>
            </a:fld>
            <a:endParaRPr lang="ru-RU"/>
          </a:p>
        </p:txBody>
      </p:sp>
    </p:spTree>
    <p:extLst>
      <p:ext uri="{BB962C8B-B14F-4D97-AF65-F5344CB8AC3E}">
        <p14:creationId xmlns:p14="http://schemas.microsoft.com/office/powerpoint/2010/main" val="417439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Вертикальный текст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B362753E-0CB1-4F88-AFA7-B5BC2E798653}" type="slidenum">
              <a:t>‹#›</a:t>
            </a:fld>
            <a:endParaRPr lang="ru-RU"/>
          </a:p>
        </p:txBody>
      </p:sp>
    </p:spTree>
    <p:extLst>
      <p:ext uri="{BB962C8B-B14F-4D97-AF65-F5344CB8AC3E}">
        <p14:creationId xmlns:p14="http://schemas.microsoft.com/office/powerpoint/2010/main" val="285371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txBox="1">
            <a:spLocks noGrp="1"/>
          </p:cNvSpPr>
          <p:nvPr>
            <p:ph type="title" orient="vert"/>
          </p:nvPr>
        </p:nvSpPr>
        <p:spPr>
          <a:xfrm>
            <a:off x="7380286" y="3330573"/>
            <a:ext cx="2339977" cy="3868734"/>
          </a:xfrm>
        </p:spPr>
        <p:txBody>
          <a:bodyPr vert="eaVert"/>
          <a:lstStyle>
            <a:lvl1pPr>
              <a:defRPr/>
            </a:lvl1pPr>
          </a:lstStyle>
          <a:p>
            <a:pPr lvl="0"/>
            <a:r>
              <a:rPr lang="ru-RU"/>
              <a:t>Образец заголовка</a:t>
            </a:r>
          </a:p>
        </p:txBody>
      </p:sp>
      <p:sp>
        <p:nvSpPr>
          <p:cNvPr id="3" name="Вертикальный текст 2"/>
          <p:cNvSpPr txBox="1">
            <a:spLocks noGrp="1"/>
          </p:cNvSpPr>
          <p:nvPr>
            <p:ph type="body" orient="vert" idx="1"/>
          </p:nvPr>
        </p:nvSpPr>
        <p:spPr>
          <a:xfrm>
            <a:off x="360365" y="3330573"/>
            <a:ext cx="6867528" cy="3868734"/>
          </a:xfrm>
        </p:spPr>
        <p:txBody>
          <a:bodyPr vert="eaVert"/>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EBD8C59A-58B5-4B85-9EBD-25132180DFC6}" type="slidenum">
              <a:t>‹#›</a:t>
            </a:fld>
            <a:endParaRPr lang="ru-RU"/>
          </a:p>
        </p:txBody>
      </p:sp>
    </p:spTree>
    <p:extLst>
      <p:ext uri="{BB962C8B-B14F-4D97-AF65-F5344CB8AC3E}">
        <p14:creationId xmlns:p14="http://schemas.microsoft.com/office/powerpoint/2010/main" val="3931497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87391" y="1884358"/>
            <a:ext cx="8694736" cy="3144841"/>
          </a:xfrm>
        </p:spPr>
        <p:txBody>
          <a:bodyPr/>
          <a:lstStyle>
            <a:lvl1pPr>
              <a:defRPr sz="6000"/>
            </a:lvl1pPr>
          </a:lstStyle>
          <a:p>
            <a:pPr lvl="0"/>
            <a:r>
              <a:rPr lang="ru-RU"/>
              <a:t>Образец заголовка</a:t>
            </a:r>
          </a:p>
        </p:txBody>
      </p:sp>
      <p:sp>
        <p:nvSpPr>
          <p:cNvPr id="3" name="Текст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ru-RU"/>
              <a:t>Образец текста</a:t>
            </a:r>
          </a:p>
        </p:txBody>
      </p:sp>
      <p:sp>
        <p:nvSpPr>
          <p:cNvPr id="4" name="Дата 3"/>
          <p:cNvSpPr txBox="1">
            <a:spLocks noGrp="1"/>
          </p:cNvSpPr>
          <p:nvPr>
            <p:ph type="dt" sz="half" idx="7"/>
          </p:nvPr>
        </p:nvSpPr>
        <p:spPr/>
        <p:txBody>
          <a:bodyPr/>
          <a:lstStyle>
            <a:lvl1pPr>
              <a:defRPr/>
            </a:lvl1pPr>
          </a:lstStyle>
          <a:p>
            <a:pPr lvl="0"/>
            <a:endParaRPr lang="ru-RU"/>
          </a:p>
        </p:txBody>
      </p:sp>
      <p:sp>
        <p:nvSpPr>
          <p:cNvPr id="5" name="Нижний колонтитул 4"/>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6" name="Номер слайда 5"/>
          <p:cNvSpPr txBox="1">
            <a:spLocks noGrp="1"/>
          </p:cNvSpPr>
          <p:nvPr>
            <p:ph type="sldNum" sz="quarter" idx="8"/>
          </p:nvPr>
        </p:nvSpPr>
        <p:spPr/>
        <p:txBody>
          <a:bodyPr/>
          <a:lstStyle>
            <a:lvl1pPr>
              <a:defRPr/>
            </a:lvl1pPr>
          </a:lstStyle>
          <a:p>
            <a:pPr lvl="0"/>
            <a:fld id="{08E9CDE2-8B59-4FC5-939A-27C29CC1FB14}" type="slidenum">
              <a:t>‹#›</a:t>
            </a:fld>
            <a:endParaRPr lang="ru-RU"/>
          </a:p>
        </p:txBody>
      </p:sp>
    </p:spTree>
    <p:extLst>
      <p:ext uri="{BB962C8B-B14F-4D97-AF65-F5344CB8AC3E}">
        <p14:creationId xmlns:p14="http://schemas.microsoft.com/office/powerpoint/2010/main" val="1215927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Объект 2"/>
          <p:cNvSpPr txBox="1">
            <a:spLocks noGrp="1"/>
          </p:cNvSpPr>
          <p:nvPr>
            <p:ph idx="1"/>
          </p:nvPr>
        </p:nvSpPr>
        <p:spPr>
          <a:xfrm>
            <a:off x="360365" y="1979611"/>
            <a:ext cx="4513258" cy="467995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txBox="1">
            <a:spLocks noGrp="1"/>
          </p:cNvSpPr>
          <p:nvPr>
            <p:ph idx="2"/>
          </p:nvPr>
        </p:nvSpPr>
        <p:spPr>
          <a:xfrm>
            <a:off x="5026027" y="1979611"/>
            <a:ext cx="4513258" cy="467995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txBox="1">
            <a:spLocks noGrp="1"/>
          </p:cNvSpPr>
          <p:nvPr>
            <p:ph type="dt" sz="half" idx="7"/>
          </p:nvPr>
        </p:nvSpPr>
        <p:spPr/>
        <p:txBody>
          <a:bodyPr/>
          <a:lstStyle>
            <a:lvl1pPr>
              <a:defRPr/>
            </a:lvl1pPr>
          </a:lstStyle>
          <a:p>
            <a:pPr lvl="0"/>
            <a:endParaRPr lang="ru-RU"/>
          </a:p>
        </p:txBody>
      </p:sp>
      <p:sp>
        <p:nvSpPr>
          <p:cNvPr id="6" name="Нижний колонтитул 5"/>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7" name="Номер слайда 6"/>
          <p:cNvSpPr txBox="1">
            <a:spLocks noGrp="1"/>
          </p:cNvSpPr>
          <p:nvPr>
            <p:ph type="sldNum" sz="quarter" idx="8"/>
          </p:nvPr>
        </p:nvSpPr>
        <p:spPr/>
        <p:txBody>
          <a:bodyPr/>
          <a:lstStyle>
            <a:lvl1pPr>
              <a:defRPr/>
            </a:lvl1pPr>
          </a:lstStyle>
          <a:p>
            <a:pPr lvl="0"/>
            <a:fld id="{F23605C0-2205-4DDA-8502-2C63B6F247FE}" type="slidenum">
              <a:t>‹#›</a:t>
            </a:fld>
            <a:endParaRPr lang="ru-RU"/>
          </a:p>
        </p:txBody>
      </p:sp>
    </p:spTree>
    <p:extLst>
      <p:ext uri="{BB962C8B-B14F-4D97-AF65-F5344CB8AC3E}">
        <p14:creationId xmlns:p14="http://schemas.microsoft.com/office/powerpoint/2010/main" val="1991168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93736" y="403222"/>
            <a:ext cx="8694736" cy="1460497"/>
          </a:xfrm>
        </p:spPr>
        <p:txBody>
          <a:bodyPr/>
          <a:lstStyle>
            <a:lvl1pPr>
              <a:defRPr/>
            </a:lvl1pPr>
          </a:lstStyle>
          <a:p>
            <a:pPr lvl="0"/>
            <a:r>
              <a:rPr lang="ru-RU"/>
              <a:t>Образец заголовка</a:t>
            </a:r>
          </a:p>
        </p:txBody>
      </p:sp>
      <p:sp>
        <p:nvSpPr>
          <p:cNvPr id="3" name="Текст 2"/>
          <p:cNvSpPr txBox="1">
            <a:spLocks noGrp="1"/>
          </p:cNvSpPr>
          <p:nvPr>
            <p:ph type="body" idx="1"/>
          </p:nvPr>
        </p:nvSpPr>
        <p:spPr>
          <a:xfrm>
            <a:off x="693736" y="1852610"/>
            <a:ext cx="4265611" cy="908054"/>
          </a:xfrm>
        </p:spPr>
        <p:txBody>
          <a:bodyPr anchor="b"/>
          <a:lstStyle>
            <a:lvl1pPr>
              <a:defRPr sz="2400"/>
            </a:lvl1pPr>
          </a:lstStyle>
          <a:p>
            <a:pPr lvl="0"/>
            <a:r>
              <a:rPr lang="ru-RU"/>
              <a:t>Образец текста</a:t>
            </a:r>
          </a:p>
        </p:txBody>
      </p:sp>
      <p:sp>
        <p:nvSpPr>
          <p:cNvPr id="4" name="Объект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txBox="1">
            <a:spLocks noGrp="1"/>
          </p:cNvSpPr>
          <p:nvPr>
            <p:ph type="body" idx="3"/>
          </p:nvPr>
        </p:nvSpPr>
        <p:spPr>
          <a:xfrm>
            <a:off x="5103815" y="1852610"/>
            <a:ext cx="4284658" cy="908054"/>
          </a:xfrm>
        </p:spPr>
        <p:txBody>
          <a:bodyPr anchor="b"/>
          <a:lstStyle>
            <a:lvl1pPr>
              <a:defRPr sz="2400"/>
            </a:lvl1pPr>
          </a:lstStyle>
          <a:p>
            <a:pPr lvl="0"/>
            <a:r>
              <a:rPr lang="ru-RU"/>
              <a:t>Образец текста</a:t>
            </a:r>
          </a:p>
        </p:txBody>
      </p:sp>
      <p:sp>
        <p:nvSpPr>
          <p:cNvPr id="6" name="Объект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txBox="1">
            <a:spLocks noGrp="1"/>
          </p:cNvSpPr>
          <p:nvPr>
            <p:ph type="dt" sz="half" idx="7"/>
          </p:nvPr>
        </p:nvSpPr>
        <p:spPr/>
        <p:txBody>
          <a:bodyPr/>
          <a:lstStyle>
            <a:lvl1pPr>
              <a:defRPr/>
            </a:lvl1pPr>
          </a:lstStyle>
          <a:p>
            <a:pPr lvl="0"/>
            <a:endParaRPr lang="ru-RU"/>
          </a:p>
        </p:txBody>
      </p:sp>
      <p:sp>
        <p:nvSpPr>
          <p:cNvPr id="8" name="Нижний колонтитул 7"/>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9" name="Номер слайда 8"/>
          <p:cNvSpPr txBox="1">
            <a:spLocks noGrp="1"/>
          </p:cNvSpPr>
          <p:nvPr>
            <p:ph type="sldNum" sz="quarter" idx="8"/>
          </p:nvPr>
        </p:nvSpPr>
        <p:spPr/>
        <p:txBody>
          <a:bodyPr/>
          <a:lstStyle>
            <a:lvl1pPr>
              <a:defRPr/>
            </a:lvl1pPr>
          </a:lstStyle>
          <a:p>
            <a:pPr lvl="0"/>
            <a:fld id="{2EA50C4D-ADC5-400F-9348-392EEF312BA2}" type="slidenum">
              <a:t>‹#›</a:t>
            </a:fld>
            <a:endParaRPr lang="ru-RU"/>
          </a:p>
        </p:txBody>
      </p:sp>
    </p:spTree>
    <p:extLst>
      <p:ext uri="{BB962C8B-B14F-4D97-AF65-F5344CB8AC3E}">
        <p14:creationId xmlns:p14="http://schemas.microsoft.com/office/powerpoint/2010/main" val="147358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lvl1pPr>
              <a:defRPr/>
            </a:lvl1pPr>
          </a:lstStyle>
          <a:p>
            <a:pPr lvl="0"/>
            <a:r>
              <a:rPr lang="ru-RU"/>
              <a:t>Образец заголовка</a:t>
            </a:r>
          </a:p>
        </p:txBody>
      </p:sp>
      <p:sp>
        <p:nvSpPr>
          <p:cNvPr id="3" name="Дата 2"/>
          <p:cNvSpPr txBox="1">
            <a:spLocks noGrp="1"/>
          </p:cNvSpPr>
          <p:nvPr>
            <p:ph type="dt" sz="half" idx="7"/>
          </p:nvPr>
        </p:nvSpPr>
        <p:spPr/>
        <p:txBody>
          <a:bodyPr/>
          <a:lstStyle>
            <a:lvl1pPr>
              <a:defRPr/>
            </a:lvl1pPr>
          </a:lstStyle>
          <a:p>
            <a:pPr lvl="0"/>
            <a:endParaRPr lang="ru-RU"/>
          </a:p>
        </p:txBody>
      </p:sp>
      <p:sp>
        <p:nvSpPr>
          <p:cNvPr id="4" name="Нижний колонтитул 3"/>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5" name="Номер слайда 4"/>
          <p:cNvSpPr txBox="1">
            <a:spLocks noGrp="1"/>
          </p:cNvSpPr>
          <p:nvPr>
            <p:ph type="sldNum" sz="quarter" idx="8"/>
          </p:nvPr>
        </p:nvSpPr>
        <p:spPr/>
        <p:txBody>
          <a:bodyPr/>
          <a:lstStyle>
            <a:lvl1pPr>
              <a:defRPr/>
            </a:lvl1pPr>
          </a:lstStyle>
          <a:p>
            <a:pPr lvl="0"/>
            <a:fld id="{59703137-16FF-4034-9641-3D8CEE785984}" type="slidenum">
              <a:t>‹#›</a:t>
            </a:fld>
            <a:endParaRPr lang="ru-RU"/>
          </a:p>
        </p:txBody>
      </p:sp>
    </p:spTree>
    <p:extLst>
      <p:ext uri="{BB962C8B-B14F-4D97-AF65-F5344CB8AC3E}">
        <p14:creationId xmlns:p14="http://schemas.microsoft.com/office/powerpoint/2010/main" val="2648125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txBox="1">
            <a:spLocks noGrp="1"/>
          </p:cNvSpPr>
          <p:nvPr>
            <p:ph type="dt" sz="half" idx="7"/>
          </p:nvPr>
        </p:nvSpPr>
        <p:spPr/>
        <p:txBody>
          <a:bodyPr/>
          <a:lstStyle>
            <a:lvl1pPr>
              <a:defRPr/>
            </a:lvl1pPr>
          </a:lstStyle>
          <a:p>
            <a:pPr lvl="0"/>
            <a:endParaRPr lang="ru-RU"/>
          </a:p>
        </p:txBody>
      </p:sp>
      <p:sp>
        <p:nvSpPr>
          <p:cNvPr id="3" name="Нижний колонтитул 2"/>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4" name="Номер слайда 3"/>
          <p:cNvSpPr txBox="1">
            <a:spLocks noGrp="1"/>
          </p:cNvSpPr>
          <p:nvPr>
            <p:ph type="sldNum" sz="quarter" idx="8"/>
          </p:nvPr>
        </p:nvSpPr>
        <p:spPr/>
        <p:txBody>
          <a:bodyPr/>
          <a:lstStyle>
            <a:lvl1pPr>
              <a:defRPr/>
            </a:lvl1pPr>
          </a:lstStyle>
          <a:p>
            <a:pPr lvl="0"/>
            <a:fld id="{554F6E15-940D-40FE-BB46-B861BE615093}" type="slidenum">
              <a:t>‹#›</a:t>
            </a:fld>
            <a:endParaRPr lang="ru-RU"/>
          </a:p>
        </p:txBody>
      </p:sp>
    </p:spTree>
    <p:extLst>
      <p:ext uri="{BB962C8B-B14F-4D97-AF65-F5344CB8AC3E}">
        <p14:creationId xmlns:p14="http://schemas.microsoft.com/office/powerpoint/2010/main" val="325436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93736" y="503240"/>
            <a:ext cx="3251204" cy="1765304"/>
          </a:xfrm>
        </p:spPr>
        <p:txBody>
          <a:bodyPr/>
          <a:lstStyle>
            <a:lvl1pPr>
              <a:defRPr/>
            </a:lvl1pPr>
          </a:lstStyle>
          <a:p>
            <a:pPr lvl="0"/>
            <a:r>
              <a:rPr lang="ru-RU"/>
              <a:t>Образец заголовка</a:t>
            </a:r>
          </a:p>
        </p:txBody>
      </p:sp>
      <p:sp>
        <p:nvSpPr>
          <p:cNvPr id="3" name="Объект 2"/>
          <p:cNvSpPr txBox="1">
            <a:spLocks noGrp="1"/>
          </p:cNvSpPr>
          <p:nvPr>
            <p:ph idx="1"/>
          </p:nvPr>
        </p:nvSpPr>
        <p:spPr>
          <a:xfrm>
            <a:off x="4286249" y="1089022"/>
            <a:ext cx="5102223" cy="5372100"/>
          </a:xfrm>
        </p:spPr>
        <p:txBody>
          <a:bodyPr/>
          <a:lstStyle>
            <a:lvl1pPr>
              <a:defRPr sz="3200"/>
            </a:lvl1pPr>
            <a:lvl2pPr>
              <a:defRPr sz="2800"/>
            </a:lvl2pPr>
            <a:lvl3pPr>
              <a:defRPr sz="2400"/>
            </a:lvl3pPr>
            <a:lvl4pPr>
              <a:defRPr sz="2000"/>
            </a:lvl4pPr>
            <a:lvl5pPr>
              <a:defRPr sz="20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txBox="1">
            <a:spLocks noGrp="1"/>
          </p:cNvSpPr>
          <p:nvPr>
            <p:ph type="body" idx="2"/>
          </p:nvPr>
        </p:nvSpPr>
        <p:spPr>
          <a:xfrm>
            <a:off x="693736" y="2268534"/>
            <a:ext cx="3251204" cy="4200525"/>
          </a:xfrm>
        </p:spPr>
        <p:txBody>
          <a:bodyPr/>
          <a:lstStyle>
            <a:lvl1pPr>
              <a:defRPr sz="1600"/>
            </a:lvl1pPr>
          </a:lstStyle>
          <a:p>
            <a:pPr lvl="0"/>
            <a:r>
              <a:rPr lang="ru-RU"/>
              <a:t>Образец текста</a:t>
            </a:r>
          </a:p>
        </p:txBody>
      </p:sp>
      <p:sp>
        <p:nvSpPr>
          <p:cNvPr id="5" name="Дата 4"/>
          <p:cNvSpPr txBox="1">
            <a:spLocks noGrp="1"/>
          </p:cNvSpPr>
          <p:nvPr>
            <p:ph type="dt" sz="half" idx="7"/>
          </p:nvPr>
        </p:nvSpPr>
        <p:spPr/>
        <p:txBody>
          <a:bodyPr/>
          <a:lstStyle>
            <a:lvl1pPr>
              <a:defRPr/>
            </a:lvl1pPr>
          </a:lstStyle>
          <a:p>
            <a:pPr lvl="0"/>
            <a:endParaRPr lang="ru-RU"/>
          </a:p>
        </p:txBody>
      </p:sp>
      <p:sp>
        <p:nvSpPr>
          <p:cNvPr id="6" name="Нижний колонтитул 5"/>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7" name="Номер слайда 6"/>
          <p:cNvSpPr txBox="1">
            <a:spLocks noGrp="1"/>
          </p:cNvSpPr>
          <p:nvPr>
            <p:ph type="sldNum" sz="quarter" idx="8"/>
          </p:nvPr>
        </p:nvSpPr>
        <p:spPr/>
        <p:txBody>
          <a:bodyPr/>
          <a:lstStyle>
            <a:lvl1pPr>
              <a:defRPr/>
            </a:lvl1pPr>
          </a:lstStyle>
          <a:p>
            <a:pPr lvl="0"/>
            <a:fld id="{528FA7B8-6D32-44D1-BE0B-F5E511AA86AE}" type="slidenum">
              <a:t>‹#›</a:t>
            </a:fld>
            <a:endParaRPr lang="ru-RU"/>
          </a:p>
        </p:txBody>
      </p:sp>
    </p:spTree>
    <p:extLst>
      <p:ext uri="{BB962C8B-B14F-4D97-AF65-F5344CB8AC3E}">
        <p14:creationId xmlns:p14="http://schemas.microsoft.com/office/powerpoint/2010/main" val="2340308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txBox="1">
            <a:spLocks noGrp="1"/>
          </p:cNvSpPr>
          <p:nvPr>
            <p:ph type="title"/>
          </p:nvPr>
        </p:nvSpPr>
        <p:spPr>
          <a:xfrm>
            <a:off x="693736" y="503240"/>
            <a:ext cx="3251204" cy="1765304"/>
          </a:xfrm>
        </p:spPr>
        <p:txBody>
          <a:bodyPr/>
          <a:lstStyle>
            <a:lvl1pPr>
              <a:defRPr/>
            </a:lvl1pPr>
          </a:lstStyle>
          <a:p>
            <a:pPr lvl="0"/>
            <a:r>
              <a:rPr lang="ru-RU"/>
              <a:t>Образец заголовка</a:t>
            </a:r>
          </a:p>
        </p:txBody>
      </p:sp>
      <p:sp>
        <p:nvSpPr>
          <p:cNvPr id="3" name="Рисунок 2"/>
          <p:cNvSpPr txBox="1">
            <a:spLocks noGrp="1"/>
          </p:cNvSpPr>
          <p:nvPr>
            <p:ph type="pic" idx="1"/>
          </p:nvPr>
        </p:nvSpPr>
        <p:spPr>
          <a:xfrm>
            <a:off x="4286249" y="1089022"/>
            <a:ext cx="5102223" cy="5372100"/>
          </a:xfrm>
        </p:spPr>
        <p:txBody>
          <a:bodyPr/>
          <a:lstStyle>
            <a:lvl1pPr>
              <a:defRPr sz="3200"/>
            </a:lvl1pPr>
          </a:lstStyle>
          <a:p>
            <a:pPr lvl="0"/>
            <a:endParaRPr lang="ru-RU"/>
          </a:p>
        </p:txBody>
      </p:sp>
      <p:sp>
        <p:nvSpPr>
          <p:cNvPr id="4" name="Текст 3"/>
          <p:cNvSpPr txBox="1">
            <a:spLocks noGrp="1"/>
          </p:cNvSpPr>
          <p:nvPr>
            <p:ph type="body" idx="2"/>
          </p:nvPr>
        </p:nvSpPr>
        <p:spPr>
          <a:xfrm>
            <a:off x="693736" y="2268534"/>
            <a:ext cx="3251204" cy="4200525"/>
          </a:xfrm>
        </p:spPr>
        <p:txBody>
          <a:bodyPr/>
          <a:lstStyle>
            <a:lvl1pPr>
              <a:defRPr sz="1600"/>
            </a:lvl1pPr>
          </a:lstStyle>
          <a:p>
            <a:pPr lvl="0"/>
            <a:r>
              <a:rPr lang="ru-RU"/>
              <a:t>Образец текста</a:t>
            </a:r>
          </a:p>
        </p:txBody>
      </p:sp>
      <p:sp>
        <p:nvSpPr>
          <p:cNvPr id="5" name="Дата 4"/>
          <p:cNvSpPr txBox="1">
            <a:spLocks noGrp="1"/>
          </p:cNvSpPr>
          <p:nvPr>
            <p:ph type="dt" sz="half" idx="7"/>
          </p:nvPr>
        </p:nvSpPr>
        <p:spPr/>
        <p:txBody>
          <a:bodyPr/>
          <a:lstStyle>
            <a:lvl1pPr>
              <a:defRPr/>
            </a:lvl1pPr>
          </a:lstStyle>
          <a:p>
            <a:pPr lvl="0"/>
            <a:endParaRPr lang="ru-RU"/>
          </a:p>
        </p:txBody>
      </p:sp>
      <p:sp>
        <p:nvSpPr>
          <p:cNvPr id="6" name="Нижний колонтитул 5"/>
          <p:cNvSpPr txBox="1">
            <a:spLocks noGrp="1"/>
          </p:cNvSpPr>
          <p:nvPr>
            <p:ph type="ftr" sz="quarter" idx="9"/>
          </p:nvPr>
        </p:nvSpPr>
        <p:spPr/>
        <p:txBody>
          <a:bodyPr/>
          <a:lstStyle>
            <a:lvl1pPr>
              <a:defRPr/>
            </a:lvl1pPr>
          </a:lstStyle>
          <a:p>
            <a:pPr lvl="0"/>
            <a:r>
              <a:rPr lang="ru-RU" smtClean="0"/>
              <a:t>Источник: открытые данные</a:t>
            </a:r>
            <a:endParaRPr lang="ru-RU"/>
          </a:p>
        </p:txBody>
      </p:sp>
      <p:sp>
        <p:nvSpPr>
          <p:cNvPr id="7" name="Номер слайда 6"/>
          <p:cNvSpPr txBox="1">
            <a:spLocks noGrp="1"/>
          </p:cNvSpPr>
          <p:nvPr>
            <p:ph type="sldNum" sz="quarter" idx="8"/>
          </p:nvPr>
        </p:nvSpPr>
        <p:spPr/>
        <p:txBody>
          <a:bodyPr/>
          <a:lstStyle>
            <a:lvl1pPr>
              <a:defRPr/>
            </a:lvl1pPr>
          </a:lstStyle>
          <a:p>
            <a:pPr lvl="0"/>
            <a:fld id="{D865FB01-7711-4D02-BEDD-77F566057AFD}" type="slidenum">
              <a:t>‹#›</a:t>
            </a:fld>
            <a:endParaRPr lang="ru-RU"/>
          </a:p>
        </p:txBody>
      </p:sp>
    </p:spTree>
    <p:extLst>
      <p:ext uri="{BB962C8B-B14F-4D97-AF65-F5344CB8AC3E}">
        <p14:creationId xmlns:p14="http://schemas.microsoft.com/office/powerpoint/2010/main" val="3467834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Полилиния 1"/>
          <p:cNvSpPr/>
          <p:nvPr/>
        </p:nvSpPr>
        <p:spPr>
          <a:xfrm>
            <a:off x="0" y="179999"/>
            <a:ext cx="9719998" cy="1259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E74C3C"/>
          </a:solidFill>
          <a:ln cap="flat">
            <a:noFill/>
            <a:prstDash val="solid"/>
          </a:ln>
        </p:spPr>
        <p:txBody>
          <a:bodyPr vert="horz" wrap="square" lIns="0" tIns="0" rIns="0" bIns="0" anchor="ctr"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Полилиния 2"/>
          <p:cNvSpPr/>
          <p:nvPr/>
        </p:nvSpPr>
        <p:spPr>
          <a:xfrm>
            <a:off x="7560003" y="6839995"/>
            <a:ext cx="2520004" cy="539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E74C3C"/>
          </a:solidFill>
          <a:ln cap="flat">
            <a:noFill/>
            <a:prstDash val="solid"/>
          </a:ln>
        </p:spPr>
        <p:txBody>
          <a:bodyPr vert="horz" wrap="square" lIns="0" tIns="0" rIns="0" bIns="0" anchor="ctr"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4" name="Полилиния 3"/>
          <p:cNvSpPr/>
          <p:nvPr/>
        </p:nvSpPr>
        <p:spPr>
          <a:xfrm>
            <a:off x="899998" y="6839995"/>
            <a:ext cx="6479996" cy="539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BDC3C7"/>
          </a:solidFill>
          <a:ln cap="flat">
            <a:noFill/>
            <a:prstDash val="solid"/>
          </a:ln>
        </p:spPr>
        <p:txBody>
          <a:bodyPr vert="horz" wrap="square" lIns="0" tIns="0" rIns="0" bIns="0" anchor="ctr"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5" name="Полилиния 4"/>
          <p:cNvSpPr/>
          <p:nvPr/>
        </p:nvSpPr>
        <p:spPr>
          <a:xfrm>
            <a:off x="179999" y="6839995"/>
            <a:ext cx="539998" cy="539998"/>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0" tIns="0" rIns="0" bIns="0" anchor="ctr" anchorCtr="0" compatLnSpc="1">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6" name="Заголовок 5"/>
          <p:cNvSpPr txBox="1">
            <a:spLocks noGrp="1"/>
          </p:cNvSpPr>
          <p:nvPr>
            <p:ph type="title"/>
          </p:nvPr>
        </p:nvSpPr>
        <p:spPr>
          <a:xfrm>
            <a:off x="359999" y="359999"/>
            <a:ext cx="9359999" cy="899998"/>
          </a:xfrm>
          <a:prstGeom prst="rect">
            <a:avLst/>
          </a:prstGeom>
          <a:noFill/>
          <a:ln>
            <a:noFill/>
          </a:ln>
        </p:spPr>
        <p:txBody>
          <a:bodyPr vert="horz" wrap="square" lIns="0" tIns="0" rIns="0" bIns="0" anchor="b" anchorCtr="0" compatLnSpc="1">
            <a:noAutofit/>
          </a:bodyPr>
          <a:lstStyle/>
          <a:p>
            <a:pPr lvl="0"/>
            <a:endParaRPr lang="ru-RU"/>
          </a:p>
        </p:txBody>
      </p:sp>
      <p:sp>
        <p:nvSpPr>
          <p:cNvPr id="7" name="Текст 6"/>
          <p:cNvSpPr txBox="1">
            <a:spLocks noGrp="1"/>
          </p:cNvSpPr>
          <p:nvPr>
            <p:ph type="body" idx="1"/>
          </p:nvPr>
        </p:nvSpPr>
        <p:spPr>
          <a:xfrm>
            <a:off x="359999" y="1979996"/>
            <a:ext cx="9179999" cy="4679999"/>
          </a:xfrm>
          <a:prstGeom prst="rect">
            <a:avLst/>
          </a:prstGeom>
          <a:noFill/>
          <a:ln>
            <a:noFill/>
          </a:ln>
        </p:spPr>
        <p:txBody>
          <a:bodyPr vert="horz" wrap="square" lIns="0" tIns="0" rIns="0" bIns="0" anchor="t" anchorCtr="0" compatLnSpc="1">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8" name="Дата 7"/>
          <p:cNvSpPr txBox="1">
            <a:spLocks noGrp="1"/>
          </p:cNvSpPr>
          <p:nvPr>
            <p:ph type="dt" sz="half" idx="2"/>
          </p:nvPr>
        </p:nvSpPr>
        <p:spPr>
          <a:xfrm>
            <a:off x="7560003" y="6839995"/>
            <a:ext cx="2340004" cy="521637"/>
          </a:xfrm>
          <a:prstGeom prst="rect">
            <a:avLst/>
          </a:prstGeom>
          <a:noFill/>
          <a:ln>
            <a:noFill/>
          </a:ln>
        </p:spPr>
        <p:txBody>
          <a:bodyPr vert="horz" wrap="square" lIns="0" tIns="0" rIns="0" bIns="0" anchor="ctr" anchorCtr="0" compatLnSpc="1">
            <a:noAutofit/>
          </a:bodyPr>
          <a:lstStyle>
            <a:lvl1pPr marL="0" marR="0" lvl="0" indent="0" algn="r" defTabSz="914400" rtl="0" fontAlgn="auto" hangingPunct="0">
              <a:lnSpc>
                <a:spcPct val="100000"/>
              </a:lnSpc>
              <a:spcBef>
                <a:spcPts val="0"/>
              </a:spcBef>
              <a:spcAft>
                <a:spcPts val="0"/>
              </a:spcAft>
              <a:buNone/>
              <a:tabLst/>
              <a:defRPr lang="ru-RU" sz="1800" b="1" i="0" u="none" strike="noStrike" kern="1200" cap="none" spc="0" baseline="0">
                <a:solidFill>
                  <a:srgbClr val="FFFFFF"/>
                </a:solidFill>
                <a:uFillTx/>
                <a:latin typeface="Noto Sans Black" pitchFamily="34"/>
                <a:ea typeface="DejaVu Sans" pitchFamily="2"/>
                <a:cs typeface="DejaVu Sans" pitchFamily="2"/>
              </a:defRPr>
            </a:lvl1pPr>
          </a:lstStyle>
          <a:p>
            <a:pPr lvl="0"/>
            <a:endParaRPr lang="ru-RU"/>
          </a:p>
        </p:txBody>
      </p:sp>
      <p:sp>
        <p:nvSpPr>
          <p:cNvPr id="9" name="Нижний колонтитул 8"/>
          <p:cNvSpPr txBox="1">
            <a:spLocks noGrp="1"/>
          </p:cNvSpPr>
          <p:nvPr>
            <p:ph type="ftr" sz="quarter" idx="3"/>
          </p:nvPr>
        </p:nvSpPr>
        <p:spPr>
          <a:xfrm>
            <a:off x="1079997" y="6839995"/>
            <a:ext cx="3240002" cy="539998"/>
          </a:xfrm>
          <a:prstGeom prst="rect">
            <a:avLst/>
          </a:prstGeom>
          <a:noFill/>
          <a:ln>
            <a:noFill/>
          </a:ln>
        </p:spPr>
        <p:txBody>
          <a:bodyPr vert="horz" wrap="square" lIns="0" tIns="0" rIns="0" bIns="0" anchor="ctr" anchorCtr="1" compatLnSpc="1">
            <a:noAutofit/>
          </a:bodyPr>
          <a:lstStyle>
            <a:lvl1pPr marL="0" marR="0" lvl="0" indent="0" algn="ctr" defTabSz="914400" rtl="0" fontAlgn="auto" hangingPunct="0">
              <a:lnSpc>
                <a:spcPct val="100000"/>
              </a:lnSpc>
              <a:spcBef>
                <a:spcPts val="0"/>
              </a:spcBef>
              <a:spcAft>
                <a:spcPts val="0"/>
              </a:spcAft>
              <a:buNone/>
              <a:tabLst/>
              <a:defRPr lang="ru-RU" sz="1800" b="1" i="0" u="none" strike="noStrike" kern="1200" cap="none" spc="0" baseline="0">
                <a:solidFill>
                  <a:srgbClr val="FFFFFF"/>
                </a:solidFill>
                <a:uFillTx/>
                <a:latin typeface="Noto Sans Black" pitchFamily="34"/>
                <a:ea typeface="DejaVu Sans" pitchFamily="2"/>
                <a:cs typeface="DejaVu Sans" pitchFamily="2"/>
              </a:defRPr>
            </a:lvl1pPr>
          </a:lstStyle>
          <a:p>
            <a:pPr lvl="0"/>
            <a:r>
              <a:rPr lang="ru-RU" smtClean="0"/>
              <a:t>Источник: открытые данные</a:t>
            </a:r>
            <a:endParaRPr lang="ru-RU"/>
          </a:p>
        </p:txBody>
      </p:sp>
      <p:sp>
        <p:nvSpPr>
          <p:cNvPr id="10" name="Номер слайда 9"/>
          <p:cNvSpPr txBox="1">
            <a:spLocks noGrp="1"/>
          </p:cNvSpPr>
          <p:nvPr>
            <p:ph type="sldNum" sz="quarter" idx="4"/>
          </p:nvPr>
        </p:nvSpPr>
        <p:spPr>
          <a:xfrm>
            <a:off x="179999" y="6839995"/>
            <a:ext cx="539998" cy="539998"/>
          </a:xfrm>
          <a:prstGeom prst="rect">
            <a:avLst/>
          </a:prstGeom>
          <a:solidFill>
            <a:srgbClr val="E74C3C"/>
          </a:solidFill>
          <a:ln>
            <a:noFill/>
          </a:ln>
        </p:spPr>
        <p:txBody>
          <a:bodyPr vert="horz" wrap="square" lIns="0" tIns="0" rIns="0" bIns="0" anchor="ctr" anchorCtr="1" compatLnSpc="1">
            <a:noAutofit/>
          </a:bodyPr>
          <a:lstStyle>
            <a:lvl1pPr marL="0" marR="0" lvl="0" indent="0" algn="ctr" defTabSz="914400" rtl="0" fontAlgn="auto" hangingPunct="0">
              <a:lnSpc>
                <a:spcPct val="100000"/>
              </a:lnSpc>
              <a:spcBef>
                <a:spcPts val="0"/>
              </a:spcBef>
              <a:spcAft>
                <a:spcPts val="0"/>
              </a:spcAft>
              <a:buNone/>
              <a:tabLst/>
              <a:defRPr lang="ru-RU" sz="1800" b="1" i="0" u="none" strike="noStrike" kern="1200" cap="none" spc="0" baseline="0">
                <a:solidFill>
                  <a:srgbClr val="FFFFFF"/>
                </a:solidFill>
                <a:uFillTx/>
                <a:latin typeface="Noto Sans Black" pitchFamily="34"/>
                <a:ea typeface="DejaVu Sans" pitchFamily="2"/>
                <a:cs typeface="DejaVu Sans" pitchFamily="2"/>
              </a:defRPr>
            </a:lvl1pPr>
          </a:lstStyle>
          <a:p>
            <a:pPr lvl="0"/>
            <a:fld id="{84845F7C-DC4E-4871-B22E-02665B9022F8}" type="slidenum">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dt="0"/>
  <p:txStyles>
    <p:titleStyle>
      <a:lvl1pPr marL="0" marR="0" lvl="0" indent="0" algn="l" defTabSz="914400" rtl="0" fontAlgn="auto" hangingPunct="1">
        <a:lnSpc>
          <a:spcPct val="100000"/>
        </a:lnSpc>
        <a:spcBef>
          <a:spcPts val="0"/>
        </a:spcBef>
        <a:spcAft>
          <a:spcPts val="0"/>
        </a:spcAft>
        <a:buNone/>
        <a:tabLst/>
        <a:defRPr lang="ru-RU" sz="3200" b="1" i="0" u="none" strike="noStrike" kern="1200" cap="none" spc="0" baseline="0">
          <a:solidFill>
            <a:srgbClr val="FFFFFF"/>
          </a:solidFill>
          <a:uFillTx/>
          <a:latin typeface="Noto Sans Black" pitchFamily="34"/>
        </a:defRPr>
      </a:lvl1pPr>
    </p:titleStyle>
    <p:bodyStyle>
      <a:lvl1pPr marL="0" marR="0" lvl="0" indent="0" defTabSz="914400" rtl="0" fontAlgn="auto" hangingPunct="1">
        <a:lnSpc>
          <a:spcPct val="100000"/>
        </a:lnSpc>
        <a:spcBef>
          <a:spcPts val="0"/>
        </a:spcBef>
        <a:spcAft>
          <a:spcPts val="1140"/>
        </a:spcAft>
        <a:buNone/>
        <a:tabLst/>
        <a:defRPr lang="ru-RU" sz="2600" b="1" i="0" u="none" strike="noStrike" kern="1200" cap="none" spc="0" baseline="0">
          <a:solidFill>
            <a:srgbClr val="1C1C1C"/>
          </a:solidFill>
          <a:uFillTx/>
          <a:latin typeface="Noto Sans SemiBold"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ru-RU"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ru-RU"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Полилиния 1"/>
          <p:cNvSpPr/>
          <p:nvPr/>
        </p:nvSpPr>
        <p:spPr>
          <a:xfrm>
            <a:off x="0" y="3149998"/>
            <a:ext cx="9719998" cy="1259997"/>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E74C3C"/>
          </a:solidFill>
          <a:ln cap="flat">
            <a:noFill/>
            <a:prstDash val="solid"/>
          </a:ln>
        </p:spPr>
        <p:txBody>
          <a:bodyPr vert="horz" wrap="non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ru-RU" sz="1800" b="0" i="0" u="none" strike="noStrike" kern="1200" cap="none" spc="0" baseline="0">
              <a:solidFill>
                <a:srgbClr val="000000"/>
              </a:solidFill>
              <a:uFillTx/>
              <a:latin typeface="Noto Sans Regular" pitchFamily="34"/>
              <a:ea typeface="DejaVu Sans" pitchFamily="2"/>
              <a:cs typeface="DejaVu Sans" pitchFamily="2"/>
            </a:endParaRPr>
          </a:p>
        </p:txBody>
      </p:sp>
      <p:sp>
        <p:nvSpPr>
          <p:cNvPr id="3" name="Заголовок 2"/>
          <p:cNvSpPr txBox="1">
            <a:spLocks noGrp="1"/>
          </p:cNvSpPr>
          <p:nvPr>
            <p:ph type="title"/>
          </p:nvPr>
        </p:nvSpPr>
        <p:spPr>
          <a:xfrm>
            <a:off x="359999" y="3329997"/>
            <a:ext cx="9359999" cy="899998"/>
          </a:xfrm>
          <a:prstGeom prst="rect">
            <a:avLst/>
          </a:prstGeom>
          <a:noFill/>
          <a:ln>
            <a:noFill/>
          </a:ln>
        </p:spPr>
        <p:txBody>
          <a:bodyPr vert="horz" wrap="square" lIns="0" tIns="0" rIns="0" bIns="0" anchor="b" anchorCtr="0" compatLnSpc="1">
            <a:noAutofit/>
          </a:bodyPr>
          <a:lstStyle/>
          <a:p>
            <a:pPr lvl="0"/>
            <a:endParaRPr lang="ru-RU"/>
          </a:p>
        </p:txBody>
      </p:sp>
      <p:sp>
        <p:nvSpPr>
          <p:cNvPr id="4" name="Текст 3"/>
          <p:cNvSpPr txBox="1">
            <a:spLocks noGrp="1"/>
          </p:cNvSpPr>
          <p:nvPr>
            <p:ph type="body" idx="1"/>
          </p:nvPr>
        </p:nvSpPr>
        <p:spPr>
          <a:xfrm>
            <a:off x="539998" y="4679999"/>
            <a:ext cx="9179999" cy="2520004"/>
          </a:xfrm>
          <a:prstGeom prst="rect">
            <a:avLst/>
          </a:prstGeom>
          <a:noFill/>
          <a:ln>
            <a:noFill/>
          </a:ln>
        </p:spPr>
        <p:txBody>
          <a:bodyPr vert="horz" wrap="square" lIns="0" tIns="0" rIns="0" bIns="0" anchor="t" anchorCtr="0" compatLnSpc="1">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txBox="1">
            <a:spLocks noGrp="1"/>
          </p:cNvSpPr>
          <p:nvPr>
            <p:ph type="dt" sz="half" idx="2"/>
          </p:nvPr>
        </p:nvSpPr>
        <p:spPr>
          <a:xfrm>
            <a:off x="7560003" y="6839995"/>
            <a:ext cx="2340004" cy="539998"/>
          </a:xfrm>
          <a:prstGeom prst="rect">
            <a:avLst/>
          </a:prstGeom>
          <a:noFill/>
          <a:ln>
            <a:noFill/>
          </a:ln>
        </p:spPr>
        <p:txBody>
          <a:bodyPr vert="horz" wrap="square" lIns="0" tIns="0" rIns="0" bIns="0" anchor="ctr" anchorCtr="0" compatLnSpc="1">
            <a:noAutofit/>
          </a:bodyPr>
          <a:lstStyle>
            <a:lvl1pPr marL="0" marR="0" lvl="0" indent="0" algn="l" defTabSz="914400" rtl="0" fontAlgn="auto" hangingPunct="0">
              <a:lnSpc>
                <a:spcPct val="100000"/>
              </a:lnSpc>
              <a:spcBef>
                <a:spcPts val="0"/>
              </a:spcBef>
              <a:spcAft>
                <a:spcPts val="0"/>
              </a:spcAft>
              <a:buNone/>
              <a:tabLst/>
              <a:defRPr lang="ru-RU" sz="1800" b="1" i="0" u="none" strike="noStrike" kern="1200" cap="none" spc="0" baseline="0">
                <a:solidFill>
                  <a:srgbClr val="E74C3C"/>
                </a:solidFill>
                <a:uFillTx/>
                <a:latin typeface="Noto Sans Black" pitchFamily="34"/>
                <a:ea typeface="DejaVu Sans" pitchFamily="2"/>
                <a:cs typeface="DejaVu Sans" pitchFamily="2"/>
              </a:defRPr>
            </a:lvl1pPr>
          </a:lstStyle>
          <a:p>
            <a:pPr lvl="0"/>
            <a:endParaRPr lang="ru-RU"/>
          </a:p>
        </p:txBody>
      </p:sp>
      <p:sp>
        <p:nvSpPr>
          <p:cNvPr id="6" name="Нижний колонтитул 5"/>
          <p:cNvSpPr txBox="1">
            <a:spLocks noGrp="1"/>
          </p:cNvSpPr>
          <p:nvPr>
            <p:ph type="ftr" sz="quarter" idx="3"/>
          </p:nvPr>
        </p:nvSpPr>
        <p:spPr>
          <a:xfrm>
            <a:off x="1079997" y="6839995"/>
            <a:ext cx="3240002" cy="539998"/>
          </a:xfrm>
          <a:prstGeom prst="rect">
            <a:avLst/>
          </a:prstGeom>
          <a:noFill/>
          <a:ln>
            <a:noFill/>
          </a:ln>
        </p:spPr>
        <p:txBody>
          <a:bodyPr vert="horz" wrap="square" lIns="0" tIns="0" rIns="0" bIns="0" anchor="ctr" anchorCtr="1" compatLnSpc="1">
            <a:noAutofit/>
          </a:bodyPr>
          <a:lstStyle>
            <a:lvl1pPr marL="0" marR="0" lvl="0" indent="0" algn="ctr" defTabSz="914400" rtl="0" fontAlgn="auto" hangingPunct="0">
              <a:lnSpc>
                <a:spcPct val="100000"/>
              </a:lnSpc>
              <a:spcBef>
                <a:spcPts val="0"/>
              </a:spcBef>
              <a:spcAft>
                <a:spcPts val="0"/>
              </a:spcAft>
              <a:buNone/>
              <a:tabLst/>
              <a:defRPr lang="ru-RU" sz="1800" b="1" i="0" u="none" strike="noStrike" kern="1200" cap="none" spc="0" baseline="0">
                <a:solidFill>
                  <a:srgbClr val="E74C3C"/>
                </a:solidFill>
                <a:uFillTx/>
                <a:latin typeface="Noto Sans Black" pitchFamily="34"/>
                <a:ea typeface="DejaVu Sans" pitchFamily="2"/>
                <a:cs typeface="DejaVu Sans" pitchFamily="2"/>
              </a:defRPr>
            </a:lvl1pPr>
          </a:lstStyle>
          <a:p>
            <a:pPr lvl="0"/>
            <a:r>
              <a:rPr lang="ru-RU" smtClean="0"/>
              <a:t>Источник: открытые данные</a:t>
            </a:r>
            <a:endParaRPr lang="ru-RU"/>
          </a:p>
        </p:txBody>
      </p:sp>
      <p:sp>
        <p:nvSpPr>
          <p:cNvPr id="7" name="Номер слайда 6"/>
          <p:cNvSpPr txBox="1">
            <a:spLocks noGrp="1"/>
          </p:cNvSpPr>
          <p:nvPr>
            <p:ph type="sldNum" sz="quarter" idx="4"/>
          </p:nvPr>
        </p:nvSpPr>
        <p:spPr>
          <a:xfrm>
            <a:off x="179999" y="6839995"/>
            <a:ext cx="539998" cy="53999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ru-RU" sz="1800" b="1" i="0" u="none" strike="noStrike" kern="1200" cap="none" spc="0" baseline="0">
                <a:solidFill>
                  <a:srgbClr val="E74C3C"/>
                </a:solidFill>
                <a:uFillTx/>
                <a:latin typeface="Noto Sans Black" pitchFamily="34"/>
                <a:ea typeface="DejaVu Sans" pitchFamily="2"/>
                <a:cs typeface="DejaVu Sans" pitchFamily="2"/>
              </a:defRPr>
            </a:lvl1pPr>
          </a:lstStyle>
          <a:p>
            <a:pPr lvl="0"/>
            <a:fld id="{D170A03D-3CD0-4F11-82BF-58C28E5DD3EE}" type="slidenum">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dt="0"/>
  <p:txStyles>
    <p:titleStyle>
      <a:lvl1pPr marL="0" marR="0" lvl="0" indent="0" algn="l" defTabSz="914400" rtl="0" fontAlgn="auto" hangingPunct="1">
        <a:lnSpc>
          <a:spcPct val="100000"/>
        </a:lnSpc>
        <a:spcBef>
          <a:spcPts val="0"/>
        </a:spcBef>
        <a:spcAft>
          <a:spcPts val="0"/>
        </a:spcAft>
        <a:buNone/>
        <a:tabLst/>
        <a:defRPr lang="ru-RU" sz="3200" b="1" i="0" u="none" strike="noStrike" kern="1200" cap="none" spc="0" baseline="0">
          <a:solidFill>
            <a:srgbClr val="FFFFFF"/>
          </a:solidFill>
          <a:uFillTx/>
          <a:latin typeface="Noto Sans Black" pitchFamily="34"/>
        </a:defRPr>
      </a:lvl1pPr>
    </p:titleStyle>
    <p:bodyStyle>
      <a:lvl1pPr marL="0" marR="0" lvl="0" indent="0" defTabSz="914400" rtl="0" fontAlgn="auto" hangingPunct="1">
        <a:lnSpc>
          <a:spcPct val="100000"/>
        </a:lnSpc>
        <a:spcBef>
          <a:spcPts val="0"/>
        </a:spcBef>
        <a:spcAft>
          <a:spcPts val="1140"/>
        </a:spcAft>
        <a:buNone/>
        <a:tabLst/>
        <a:defRPr lang="ru-RU" sz="2600" b="1" i="0" u="none" strike="noStrike" kern="1200" cap="none" spc="0" baseline="0">
          <a:solidFill>
            <a:srgbClr val="1C1C1C"/>
          </a:solidFill>
          <a:uFillTx/>
          <a:latin typeface="Noto Sans SemiBold"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ru-RU"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ru-RU"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ru-RU"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Заголовок 1"/>
          <p:cNvSpPr txBox="1">
            <a:spLocks noGrp="1"/>
          </p:cNvSpPr>
          <p:nvPr>
            <p:ph type="ctrTitle"/>
          </p:nvPr>
        </p:nvSpPr>
        <p:spPr>
          <a:xfrm>
            <a:off x="1260472" y="4004110"/>
            <a:ext cx="7559673" cy="587142"/>
          </a:xfrm>
        </p:spPr>
        <p:txBody>
          <a:bodyPr/>
          <a:lstStyle/>
          <a:p>
            <a:pPr lvl="0" algn="l"/>
            <a:r>
              <a:rPr lang="ru-RU" sz="3600" dirty="0" smtClean="0">
                <a:solidFill>
                  <a:schemeClr val="tx1"/>
                </a:solidFill>
              </a:rPr>
              <a:t>Исследование заведений общественного питания в Москве</a:t>
            </a:r>
            <a:endParaRPr lang="ru-RU" sz="36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8">
    <p:bg>
      <p:bgPr>
        <a:noFill/>
        <a:effectLst/>
      </p:bgPr>
    </p:bg>
    <p:spTree>
      <p:nvGrpSpPr>
        <p:cNvPr id="1" name=""/>
        <p:cNvGrpSpPr/>
        <p:nvPr/>
      </p:nvGrpSpPr>
      <p:grpSpPr>
        <a:xfrm>
          <a:off x="0" y="0"/>
          <a:ext cx="0" cy="0"/>
          <a:chOff x="0" y="0"/>
          <a:chExt cx="0" cy="0"/>
        </a:xfrm>
      </p:grpSpPr>
      <p:sp>
        <p:nvSpPr>
          <p:cNvPr id="2"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6E94EAD-2A59-4280-A7AC-80FB8F1B8F4D}" type="slidenum">
              <a:t>10</a:t>
            </a:fld>
            <a:endParaRPr lang="ru-RU" sz="1800" b="1" i="0" u="none" strike="noStrike" kern="1200" cap="none" spc="0" baseline="0" dirty="0">
              <a:solidFill>
                <a:srgbClr val="FFFFFF"/>
              </a:solidFill>
              <a:uFillTx/>
              <a:latin typeface="Noto Sans Black" pitchFamily="34"/>
              <a:ea typeface="DejaVu Sans" pitchFamily="2"/>
              <a:cs typeface="DejaVu Sans" pitchFamily="2"/>
            </a:endParaRPr>
          </a:p>
        </p:txBody>
      </p:sp>
      <p:sp>
        <p:nvSpPr>
          <p:cNvPr id="3" name="Заголовок 1"/>
          <p:cNvSpPr txBox="1">
            <a:spLocks noGrp="1"/>
          </p:cNvSpPr>
          <p:nvPr>
            <p:ph type="title" idx="4294967295"/>
          </p:nvPr>
        </p:nvSpPr>
        <p:spPr/>
        <p:txBody>
          <a:bodyPr/>
          <a:lstStyle/>
          <a:p>
            <a:pPr lvl="0" algn="ctr"/>
            <a:r>
              <a:rPr lang="ru-RU" sz="2400" dirty="0" smtClean="0"/>
              <a:t>Рекомендации</a:t>
            </a:r>
            <a:endParaRPr lang="ru-RU" sz="2400" dirty="0"/>
          </a:p>
        </p:txBody>
      </p:sp>
      <p:sp>
        <p:nvSpPr>
          <p:cNvPr id="5" name="Нижний колонтитул 4"/>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79999" y="1722922"/>
            <a:ext cx="9734022" cy="3416320"/>
          </a:xfrm>
          <a:prstGeom prst="rect">
            <a:avLst/>
          </a:prstGeom>
          <a:noFill/>
        </p:spPr>
        <p:txBody>
          <a:bodyPr wrap="square" rtlCol="0">
            <a:spAutoFit/>
          </a:bodyPr>
          <a:lstStyle/>
          <a:p>
            <a:pPr marL="285750" indent="-285750">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Вид заведения - кафе, несетевой объект. Это в момент открытия подчеркнет его уникальность.</a:t>
            </a:r>
          </a:p>
          <a:p>
            <a:pPr marL="285750" indent="-285750">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Количество посадочных мест - 30-40. Это среднее число посадочных мест для объектов типа "кафе" по городу.</a:t>
            </a:r>
          </a:p>
          <a:p>
            <a:pPr marL="285750" indent="-285750">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Район размещения заведения следует выбирать ЦАО города Москва, там сосредоточено наибольшее количество улиц </a:t>
            </a:r>
            <a:r>
              <a:rPr lang="ru-RU" dirty="0" smtClean="0">
                <a:latin typeface="Times New Roman" panose="02020603050405020304" pitchFamily="18" charset="0"/>
                <a:cs typeface="Times New Roman" panose="02020603050405020304" pitchFamily="18" charset="0"/>
              </a:rPr>
              <a:t>где </a:t>
            </a:r>
            <a:r>
              <a:rPr lang="ru-RU" dirty="0">
                <a:latin typeface="Times New Roman" panose="02020603050405020304" pitchFamily="18" charset="0"/>
                <a:cs typeface="Times New Roman" panose="02020603050405020304" pitchFamily="18" charset="0"/>
              </a:rPr>
              <a:t>действует только одно заведение общественного питания, что позволит при меньшей конкуренции претендовать на хорошую посещаемость. При этом для данных районов характерно большое количество деловых центров, большой поток людей, хорошая транспортная доступность.</a:t>
            </a:r>
          </a:p>
          <a:p>
            <a:pPr marL="285750" indent="-285750">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Перспективы </a:t>
            </a:r>
            <a:r>
              <a:rPr lang="ru-RU" dirty="0" smtClean="0">
                <a:latin typeface="Times New Roman" panose="02020603050405020304" pitchFamily="18" charset="0"/>
                <a:cs typeface="Times New Roman" panose="02020603050405020304" pitchFamily="18" charset="0"/>
              </a:rPr>
              <a:t>развития </a:t>
            </a:r>
            <a:r>
              <a:rPr lang="ru-RU" dirty="0">
                <a:latin typeface="Times New Roman" panose="02020603050405020304" pitchFamily="18" charset="0"/>
                <a:cs typeface="Times New Roman" panose="02020603050405020304" pitchFamily="18" charset="0"/>
              </a:rPr>
              <a:t>сети. Москва как город-</a:t>
            </a:r>
            <a:r>
              <a:rPr lang="ru-RU" dirty="0" err="1">
                <a:latin typeface="Times New Roman" panose="02020603050405020304" pitchFamily="18" charset="0"/>
                <a:cs typeface="Times New Roman" panose="02020603050405020304" pitchFamily="18" charset="0"/>
              </a:rPr>
              <a:t>миллионник</a:t>
            </a:r>
            <a:r>
              <a:rPr lang="ru-RU" dirty="0">
                <a:latin typeface="Times New Roman" panose="02020603050405020304" pitchFamily="18" charset="0"/>
                <a:cs typeface="Times New Roman" panose="02020603050405020304" pitchFamily="18" charset="0"/>
              </a:rPr>
              <a:t> - это отличная точка старта для нового заведения с оригинальной концепцией. При положительной динамике оборота объекта общественного питания можно рассмотреть развитие концепции по системе франчайзинга.</a:t>
            </a:r>
          </a:p>
          <a:p>
            <a:pPr marL="285750" indent="-285750">
              <a:buFont typeface="Wingdings" panose="05000000000000000000" pitchFamily="2" charset="2"/>
              <a:buChar char="Ø"/>
            </a:pPr>
            <a:endParaRPr lang="ru-RU"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359999" y="1585361"/>
            <a:ext cx="9179999" cy="4679999"/>
          </a:xfrm>
        </p:spPr>
        <p:txBody>
          <a:bodyPr/>
          <a:lstStyle/>
          <a:p>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Цели и задачи исследования:</a:t>
            </a:r>
          </a:p>
          <a:p>
            <a:r>
              <a:rPr lang="ru-RU" sz="1800" b="0" dirty="0">
                <a:latin typeface="Times New Roman" panose="02020603050405020304" pitchFamily="18" charset="0"/>
                <a:cs typeface="Times New Roman" panose="02020603050405020304" pitchFamily="18" charset="0"/>
              </a:rPr>
              <a:t>Н</a:t>
            </a:r>
            <a:r>
              <a:rPr lang="ru-RU" sz="1800" b="0" dirty="0" smtClean="0">
                <a:latin typeface="Times New Roman" panose="02020603050405020304" pitchFamily="18" charset="0"/>
                <a:cs typeface="Times New Roman" panose="02020603050405020304" pitchFamily="18" charset="0"/>
              </a:rPr>
              <a:t>а </a:t>
            </a:r>
            <a:r>
              <a:rPr lang="ru-RU" sz="1800" b="0" dirty="0">
                <a:latin typeface="Times New Roman" panose="02020603050405020304" pitchFamily="18" charset="0"/>
                <a:cs typeface="Times New Roman" panose="02020603050405020304" pitchFamily="18" charset="0"/>
              </a:rPr>
              <a:t>основании </a:t>
            </a:r>
            <a:r>
              <a:rPr lang="ru-RU" sz="1800" b="0" dirty="0" smtClean="0">
                <a:latin typeface="Times New Roman" panose="02020603050405020304" pitchFamily="18" charset="0"/>
                <a:cs typeface="Times New Roman" panose="02020603050405020304" pitchFamily="18" charset="0"/>
              </a:rPr>
              <a:t>проведенного исследования текущего положения на рынке предприятий общественного питания в городе Москва, </a:t>
            </a:r>
            <a:r>
              <a:rPr lang="ru-RU" sz="1800" b="0" dirty="0">
                <a:latin typeface="Times New Roman" panose="02020603050405020304" pitchFamily="18" charset="0"/>
                <a:cs typeface="Times New Roman" panose="02020603050405020304" pitchFamily="18" charset="0"/>
              </a:rPr>
              <a:t>разработать формат открытия нового заведения общественного питания, особенность которого будут официанты-роботы. </a:t>
            </a:r>
            <a:endParaRPr lang="ru-RU" sz="1800" b="0" dirty="0">
              <a:latin typeface="Times New Roman" panose="02020603050405020304" pitchFamily="18" charset="0"/>
              <a:cs typeface="Times New Roman" panose="02020603050405020304" pitchFamily="18" charset="0"/>
            </a:endParaRPr>
          </a:p>
        </p:txBody>
      </p:sp>
      <p:sp>
        <p:nvSpPr>
          <p:cNvPr id="4" name="Нижний колонтитул 3"/>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5"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531645D-75D1-4C86-8755-A5E0F3244386}" type="slidenum">
              <a:t>2</a:t>
            </a:fld>
            <a:endParaRPr lang="ru-RU" sz="1800" b="1" i="0" u="none" strike="noStrike" kern="1200" cap="none" spc="0" baseline="0" dirty="0">
              <a:solidFill>
                <a:srgbClr val="FFFFFF"/>
              </a:solidFill>
              <a:uFillTx/>
              <a:latin typeface="Noto Sans Black" pitchFamily="34"/>
              <a:ea typeface="DejaVu Sans" pitchFamily="2"/>
              <a:cs typeface="DejaVu Sans" pitchFamily="2"/>
            </a:endParaRPr>
          </a:p>
        </p:txBody>
      </p:sp>
    </p:spTree>
    <p:extLst>
      <p:ext uri="{BB962C8B-B14F-4D97-AF65-F5344CB8AC3E}">
        <p14:creationId xmlns:p14="http://schemas.microsoft.com/office/powerpoint/2010/main" val="2991760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bg>
      <p:bgPr>
        <a:noFill/>
        <a:effectLst/>
      </p:bgPr>
    </p:bg>
    <p:spTree>
      <p:nvGrpSpPr>
        <p:cNvPr id="1" name=""/>
        <p:cNvGrpSpPr/>
        <p:nvPr/>
      </p:nvGrpSpPr>
      <p:grpSpPr>
        <a:xfrm>
          <a:off x="0" y="0"/>
          <a:ext cx="0" cy="0"/>
          <a:chOff x="0" y="0"/>
          <a:chExt cx="0" cy="0"/>
        </a:xfrm>
      </p:grpSpPr>
      <p:sp>
        <p:nvSpPr>
          <p:cNvPr id="2"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531645D-75D1-4C86-8755-A5E0F3244386}" type="slidenum">
              <a:t>3</a:t>
            </a:fld>
            <a:endParaRPr lang="ru-RU" sz="1800" b="1" i="0" u="none" strike="noStrike" kern="1200" cap="none" spc="0" baseline="0" dirty="0">
              <a:solidFill>
                <a:srgbClr val="FFFFFF"/>
              </a:solidFill>
              <a:uFillTx/>
              <a:latin typeface="Noto Sans Black" pitchFamily="34"/>
              <a:ea typeface="DejaVu Sans" pitchFamily="2"/>
              <a:cs typeface="DejaVu Sans" pitchFamily="2"/>
            </a:endParaRPr>
          </a:p>
        </p:txBody>
      </p:sp>
      <p:sp>
        <p:nvSpPr>
          <p:cNvPr id="3" name="Заголовок 1"/>
          <p:cNvSpPr txBox="1">
            <a:spLocks noGrp="1"/>
          </p:cNvSpPr>
          <p:nvPr>
            <p:ph type="title" idx="4294967295"/>
          </p:nvPr>
        </p:nvSpPr>
        <p:spPr/>
        <p:txBody>
          <a:bodyPr/>
          <a:lstStyle/>
          <a:p>
            <a:pPr lvl="0" algn="ctr"/>
            <a:r>
              <a:rPr lang="ru-RU" sz="2400" dirty="0" smtClean="0"/>
              <a:t>Распределение количества заведений общественного питания по типам</a:t>
            </a:r>
            <a:endParaRPr lang="ru-RU" sz="2400" dirty="0"/>
          </a:p>
        </p:txBody>
      </p:sp>
      <p:sp>
        <p:nvSpPr>
          <p:cNvPr id="5" name="Нижний колонтитул 4"/>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11" name="Диаграмма 10"/>
          <p:cNvGraphicFramePr/>
          <p:nvPr>
            <p:extLst>
              <p:ext uri="{D42A27DB-BD31-4B8C-83A1-F6EECF244321}">
                <p14:modId xmlns:p14="http://schemas.microsoft.com/office/powerpoint/2010/main" val="2357707999"/>
              </p:ext>
            </p:extLst>
          </p:nvPr>
        </p:nvGraphicFramePr>
        <p:xfrm>
          <a:off x="179999" y="1504114"/>
          <a:ext cx="6720417" cy="509176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6967793" y="4706754"/>
            <a:ext cx="2946228" cy="1600438"/>
          </a:xfrm>
          <a:prstGeom prst="rect">
            <a:avLst/>
          </a:prstGeom>
          <a:noFill/>
        </p:spPr>
        <p:txBody>
          <a:bodyPr wrap="square" rtlCol="0">
            <a:spAutoFit/>
          </a:bodyPr>
          <a:lstStyle/>
          <a:p>
            <a:r>
              <a:rPr lang="ru-RU" sz="1600" dirty="0" smtClean="0">
                <a:latin typeface="Times New Roman" panose="02020603050405020304" pitchFamily="18" charset="0"/>
                <a:cs typeface="Times New Roman" panose="02020603050405020304" pitchFamily="18" charset="0"/>
              </a:rPr>
              <a:t>Наибольшее количество заведений относятся к следующим типам: кафе, столовая, ресторан, предприятия быстрого обслуживания и бар</a:t>
            </a:r>
            <a:endParaRPr lang="ru-RU"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bg>
      <p:bgPr>
        <a:noFill/>
        <a:effectLst/>
      </p:bgPr>
    </p:bg>
    <p:spTree>
      <p:nvGrpSpPr>
        <p:cNvPr id="1" name=""/>
        <p:cNvGrpSpPr/>
        <p:nvPr/>
      </p:nvGrpSpPr>
      <p:grpSpPr>
        <a:xfrm>
          <a:off x="0" y="0"/>
          <a:ext cx="0" cy="0"/>
          <a:chOff x="0" y="0"/>
          <a:chExt cx="0" cy="0"/>
        </a:xfrm>
      </p:grpSpPr>
      <p:sp>
        <p:nvSpPr>
          <p:cNvPr id="2"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E785791-32B1-4547-BA50-57BB598E14DD}" type="slidenum">
              <a:t>4</a:t>
            </a:fld>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Заголовок 1"/>
          <p:cNvSpPr txBox="1">
            <a:spLocks noGrp="1"/>
          </p:cNvSpPr>
          <p:nvPr>
            <p:ph type="title" idx="4294967295"/>
          </p:nvPr>
        </p:nvSpPr>
        <p:spPr>
          <a:noFill/>
          <a:ln>
            <a:noFill/>
          </a:ln>
        </p:spPr>
        <p:txBody>
          <a:bodyPr vert="horz" wrap="square" lIns="0" tIns="0" rIns="0" bIns="0" anchor="b" anchorCtr="0" compatLnSpc="1">
            <a:noAutofit/>
          </a:bodyPr>
          <a:lstStyle/>
          <a:p>
            <a:pPr algn="ctr"/>
            <a:r>
              <a:rPr lang="ru-RU" sz="2400" dirty="0" smtClean="0"/>
              <a:t>Соотношение сетевых и несетевых заведений</a:t>
            </a:r>
            <a:endParaRPr lang="ru-RU" sz="2400" dirty="0"/>
          </a:p>
        </p:txBody>
      </p:sp>
      <p:graphicFrame>
        <p:nvGraphicFramePr>
          <p:cNvPr id="4" name="Диаграмма 2"/>
          <p:cNvGraphicFramePr>
            <a:graphicFrameLocks noGrp="1"/>
          </p:cNvGraphicFramePr>
          <p:nvPr>
            <p:ph type="chart" idx="4294967295"/>
            <p:extLst>
              <p:ext uri="{D42A27DB-BD31-4B8C-83A1-F6EECF244321}">
                <p14:modId xmlns:p14="http://schemas.microsoft.com/office/powerpoint/2010/main" val="3364949761"/>
              </p:ext>
            </p:extLst>
          </p:nvPr>
        </p:nvGraphicFramePr>
        <p:xfrm>
          <a:off x="359999" y="1893368"/>
          <a:ext cx="6868574" cy="4709563"/>
        </p:xfrm>
        <a:graphic>
          <a:graphicData uri="http://schemas.openxmlformats.org/drawingml/2006/chart">
            <c:chart xmlns:c="http://schemas.openxmlformats.org/drawingml/2006/chart" xmlns:r="http://schemas.openxmlformats.org/officeDocument/2006/relationships" r:id="rId3"/>
          </a:graphicData>
        </a:graphic>
      </p:graphicFrame>
      <p:sp>
        <p:nvSpPr>
          <p:cNvPr id="5" name="Нижний колонтитул 4"/>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054291" y="5844301"/>
            <a:ext cx="3733084" cy="584775"/>
          </a:xfrm>
          <a:prstGeom prst="rect">
            <a:avLst/>
          </a:prstGeom>
          <a:noFill/>
        </p:spPr>
        <p:txBody>
          <a:bodyPr wrap="square" rtlCol="0">
            <a:spAutoFit/>
          </a:bodyPr>
          <a:lstStyle/>
          <a:p>
            <a:r>
              <a:rPr lang="ru-RU" sz="1600" dirty="0" smtClean="0">
                <a:latin typeface="Times New Roman" panose="02020603050405020304" pitchFamily="18" charset="0"/>
                <a:cs typeface="Times New Roman" panose="02020603050405020304" pitchFamily="18" charset="0"/>
              </a:rPr>
              <a:t>Как видим из диаграммы - только 19% заведения являются сетевыми</a:t>
            </a:r>
            <a:endParaRPr lang="ru-RU"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bg>
      <p:bgPr>
        <a:noFill/>
        <a:effectLst/>
      </p:bgPr>
    </p:bg>
    <p:spTree>
      <p:nvGrpSpPr>
        <p:cNvPr id="1" name=""/>
        <p:cNvGrpSpPr/>
        <p:nvPr/>
      </p:nvGrpSpPr>
      <p:grpSpPr>
        <a:xfrm>
          <a:off x="0" y="0"/>
          <a:ext cx="0" cy="0"/>
          <a:chOff x="0" y="0"/>
          <a:chExt cx="0" cy="0"/>
        </a:xfrm>
      </p:grpSpPr>
      <p:sp>
        <p:nvSpPr>
          <p:cNvPr id="2"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660F3A7-8D7F-448F-98AD-FAA42F6A9AC6}" type="slidenum">
              <a:t>5</a:t>
            </a:fld>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Заголовок 1"/>
          <p:cNvSpPr txBox="1">
            <a:spLocks noGrp="1"/>
          </p:cNvSpPr>
          <p:nvPr>
            <p:ph type="title" idx="4294967295"/>
          </p:nvPr>
        </p:nvSpPr>
        <p:spPr/>
        <p:txBody>
          <a:bodyPr/>
          <a:lstStyle/>
          <a:p>
            <a:pPr lvl="0" algn="ctr"/>
            <a:r>
              <a:rPr lang="ru-RU" sz="2400" dirty="0"/>
              <a:t>Распределение </a:t>
            </a:r>
            <a:r>
              <a:rPr lang="ru-RU" sz="2400" dirty="0" smtClean="0"/>
              <a:t>количества сетевых заведений </a:t>
            </a:r>
            <a:r>
              <a:rPr lang="ru-RU" sz="2400" dirty="0"/>
              <a:t>по типам</a:t>
            </a:r>
            <a:endParaRPr lang="ru-RU" dirty="0"/>
          </a:p>
        </p:txBody>
      </p:sp>
      <p:sp>
        <p:nvSpPr>
          <p:cNvPr id="5" name="Нижний колонтитул 4"/>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Диаграмма 7"/>
          <p:cNvGraphicFramePr/>
          <p:nvPr>
            <p:extLst>
              <p:ext uri="{D42A27DB-BD31-4B8C-83A1-F6EECF244321}">
                <p14:modId xmlns:p14="http://schemas.microsoft.com/office/powerpoint/2010/main" val="2031566652"/>
              </p:ext>
            </p:extLst>
          </p:nvPr>
        </p:nvGraphicFramePr>
        <p:xfrm>
          <a:off x="179999" y="1809856"/>
          <a:ext cx="6720417" cy="486926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900416" y="5601904"/>
            <a:ext cx="2946228" cy="1077218"/>
          </a:xfrm>
          <a:prstGeom prst="rect">
            <a:avLst/>
          </a:prstGeom>
          <a:noFill/>
        </p:spPr>
        <p:txBody>
          <a:bodyPr wrap="square" rtlCol="0">
            <a:spAutoFit/>
          </a:bodyPr>
          <a:lstStyle/>
          <a:p>
            <a:r>
              <a:rPr lang="ru-RU" sz="1600" dirty="0" smtClean="0">
                <a:latin typeface="Times New Roman" panose="02020603050405020304" pitchFamily="18" charset="0"/>
                <a:cs typeface="Times New Roman" panose="02020603050405020304" pitchFamily="18" charset="0"/>
              </a:rPr>
              <a:t>Среди сетевых заведений большую долю занимают предприятия быстрого обслуживания</a:t>
            </a:r>
            <a:endParaRPr lang="ru-RU"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bg>
      <p:bgPr>
        <a:noFill/>
        <a:effectLst/>
      </p:bgPr>
    </p:bg>
    <p:spTree>
      <p:nvGrpSpPr>
        <p:cNvPr id="1" name=""/>
        <p:cNvGrpSpPr/>
        <p:nvPr/>
      </p:nvGrpSpPr>
      <p:grpSpPr>
        <a:xfrm>
          <a:off x="0" y="0"/>
          <a:ext cx="0" cy="0"/>
          <a:chOff x="0" y="0"/>
          <a:chExt cx="0" cy="0"/>
        </a:xfrm>
      </p:grpSpPr>
      <p:sp>
        <p:nvSpPr>
          <p:cNvPr id="2"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1104000-FA7B-4340-A9A2-3F24D7257B25}" type="slidenum">
              <a:t>6</a:t>
            </a:fld>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Заголовок 1"/>
          <p:cNvSpPr txBox="1">
            <a:spLocks noGrp="1"/>
          </p:cNvSpPr>
          <p:nvPr>
            <p:ph type="title" idx="4294967295"/>
          </p:nvPr>
        </p:nvSpPr>
        <p:spPr/>
        <p:txBody>
          <a:bodyPr/>
          <a:lstStyle/>
          <a:p>
            <a:pPr lvl="0" algn="ctr"/>
            <a:r>
              <a:rPr lang="ru-RU" sz="2400" dirty="0" smtClean="0"/>
              <a:t>Среднее количество </a:t>
            </a:r>
            <a:r>
              <a:rPr lang="ru-RU" sz="2400" dirty="0"/>
              <a:t>посадочных мест по типам заведений</a:t>
            </a:r>
          </a:p>
        </p:txBody>
      </p:sp>
      <p:sp>
        <p:nvSpPr>
          <p:cNvPr id="5" name="Нижний колонтитул 4"/>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Диаграмма 7"/>
          <p:cNvGraphicFramePr/>
          <p:nvPr>
            <p:extLst>
              <p:ext uri="{D42A27DB-BD31-4B8C-83A1-F6EECF244321}">
                <p14:modId xmlns:p14="http://schemas.microsoft.com/office/powerpoint/2010/main" val="308077867"/>
              </p:ext>
            </p:extLst>
          </p:nvPr>
        </p:nvGraphicFramePr>
        <p:xfrm>
          <a:off x="83746" y="1694353"/>
          <a:ext cx="6720417" cy="487007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804163" y="5733431"/>
            <a:ext cx="3032856" cy="830997"/>
          </a:xfrm>
          <a:prstGeom prst="rect">
            <a:avLst/>
          </a:prstGeom>
          <a:noFill/>
        </p:spPr>
        <p:txBody>
          <a:bodyPr wrap="square" rtlCol="0">
            <a:spAutoFit/>
          </a:bodyPr>
          <a:lstStyle/>
          <a:p>
            <a:r>
              <a:rPr lang="ru-RU" sz="1600" dirty="0" smtClean="0">
                <a:latin typeface="Times New Roman" panose="02020603050405020304" pitchFamily="18" charset="0"/>
                <a:cs typeface="Times New Roman" panose="02020603050405020304" pitchFamily="18" charset="0"/>
              </a:rPr>
              <a:t>По количеству посадочных мест лидеры заведения относящиеся к типам: столовая и ресторан.</a:t>
            </a:r>
            <a:endParaRPr lang="ru-RU"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bg>
      <p:bgPr>
        <a:noFill/>
        <a:effectLst/>
      </p:bgPr>
    </p:bg>
    <p:spTree>
      <p:nvGrpSpPr>
        <p:cNvPr id="1" name=""/>
        <p:cNvGrpSpPr/>
        <p:nvPr/>
      </p:nvGrpSpPr>
      <p:grpSpPr>
        <a:xfrm>
          <a:off x="0" y="0"/>
          <a:ext cx="0" cy="0"/>
          <a:chOff x="0" y="0"/>
          <a:chExt cx="0" cy="0"/>
        </a:xfrm>
      </p:grpSpPr>
      <p:sp>
        <p:nvSpPr>
          <p:cNvPr id="2"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A9B4856-F4D4-462C-81B5-C034E8CA3188}" type="slidenum">
              <a:t>7</a:t>
            </a:fld>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Заголовок 1"/>
          <p:cNvSpPr txBox="1">
            <a:spLocks noGrp="1"/>
          </p:cNvSpPr>
          <p:nvPr>
            <p:ph type="title" idx="4294967295"/>
          </p:nvPr>
        </p:nvSpPr>
        <p:spPr/>
        <p:txBody>
          <a:bodyPr/>
          <a:lstStyle/>
          <a:p>
            <a:pPr lvl="0" algn="ctr"/>
            <a:r>
              <a:rPr lang="ru-RU" sz="2400" dirty="0"/>
              <a:t>Топ-10 улиц по количеству объектов общественного питания</a:t>
            </a:r>
          </a:p>
        </p:txBody>
      </p:sp>
      <p:sp>
        <p:nvSpPr>
          <p:cNvPr id="5" name="Нижний колонтитул 4"/>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Диаграмма 7"/>
          <p:cNvGraphicFramePr/>
          <p:nvPr>
            <p:extLst>
              <p:ext uri="{D42A27DB-BD31-4B8C-83A1-F6EECF244321}">
                <p14:modId xmlns:p14="http://schemas.microsoft.com/office/powerpoint/2010/main" val="4172593466"/>
              </p:ext>
            </p:extLst>
          </p:nvPr>
        </p:nvGraphicFramePr>
        <p:xfrm>
          <a:off x="112622" y="1475066"/>
          <a:ext cx="9607376" cy="51498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bg>
      <p:bgPr>
        <a:noFill/>
        <a:effectLst/>
      </p:bgPr>
    </p:bg>
    <p:spTree>
      <p:nvGrpSpPr>
        <p:cNvPr id="1" name=""/>
        <p:cNvGrpSpPr/>
        <p:nvPr/>
      </p:nvGrpSpPr>
      <p:grpSpPr>
        <a:xfrm>
          <a:off x="0" y="0"/>
          <a:ext cx="0" cy="0"/>
          <a:chOff x="0" y="0"/>
          <a:chExt cx="0" cy="0"/>
        </a:xfrm>
      </p:grpSpPr>
      <p:sp>
        <p:nvSpPr>
          <p:cNvPr id="2"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2B8A46A-B9F0-48B1-8D49-573252DC2F9E}" type="slidenum">
              <a:t>8</a:t>
            </a:fld>
            <a:endParaRPr lang="ru-RU" sz="1800" b="1" i="0" u="none" strike="noStrike" kern="1200" cap="none" spc="0" baseline="0">
              <a:solidFill>
                <a:srgbClr val="FFFFFF"/>
              </a:solidFill>
              <a:uFillTx/>
              <a:latin typeface="Noto Sans Black" pitchFamily="34"/>
              <a:ea typeface="DejaVu Sans" pitchFamily="2"/>
              <a:cs typeface="DejaVu Sans" pitchFamily="2"/>
            </a:endParaRPr>
          </a:p>
        </p:txBody>
      </p:sp>
      <p:sp>
        <p:nvSpPr>
          <p:cNvPr id="3" name="Заголовок 1"/>
          <p:cNvSpPr txBox="1">
            <a:spLocks noGrp="1"/>
          </p:cNvSpPr>
          <p:nvPr>
            <p:ph type="title" idx="4294967295"/>
          </p:nvPr>
        </p:nvSpPr>
        <p:spPr/>
        <p:txBody>
          <a:bodyPr/>
          <a:lstStyle/>
          <a:p>
            <a:pPr lvl="0" algn="ctr"/>
            <a:r>
              <a:rPr lang="ru-RU" sz="2400" dirty="0" smtClean="0"/>
              <a:t>Районы </a:t>
            </a:r>
            <a:r>
              <a:rPr lang="ru-RU" sz="2400" dirty="0"/>
              <a:t>- лидеры по количеству улиц с одним заведением</a:t>
            </a:r>
          </a:p>
        </p:txBody>
      </p:sp>
      <p:sp>
        <p:nvSpPr>
          <p:cNvPr id="5" name="Нижний колонтитул 4"/>
          <p:cNvSpPr>
            <a:spLocks noGrp="1"/>
          </p:cNvSpPr>
          <p:nvPr>
            <p:ph type="ftr" sz="quarter" idx="9"/>
          </p:nvPr>
        </p:nvSpPr>
        <p:spPr/>
        <p:txBody>
          <a:bodyPr/>
          <a:lstStyle/>
          <a:p>
            <a:pPr lvl="0"/>
            <a:r>
              <a:rPr lang="ru-RU" sz="1600" dirty="0" smtClean="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graphicFrame>
        <p:nvGraphicFramePr>
          <p:cNvPr id="8" name="Диаграмма 7"/>
          <p:cNvGraphicFramePr/>
          <p:nvPr>
            <p:extLst>
              <p:ext uri="{D42A27DB-BD31-4B8C-83A1-F6EECF244321}">
                <p14:modId xmlns:p14="http://schemas.microsoft.com/office/powerpoint/2010/main" val="3089640284"/>
              </p:ext>
            </p:extLst>
          </p:nvPr>
        </p:nvGraphicFramePr>
        <p:xfrm>
          <a:off x="179999" y="1559293"/>
          <a:ext cx="6720417" cy="506288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900416" y="5428648"/>
            <a:ext cx="2926978" cy="1323439"/>
          </a:xfrm>
          <a:prstGeom prst="rect">
            <a:avLst/>
          </a:prstGeom>
          <a:noFill/>
        </p:spPr>
        <p:txBody>
          <a:bodyPr wrap="square" rtlCol="0">
            <a:spAutoFit/>
          </a:bodyPr>
          <a:lstStyle/>
          <a:p>
            <a:r>
              <a:rPr lang="ru-RU" sz="1600" dirty="0">
                <a:latin typeface="Times New Roman" panose="02020603050405020304" pitchFamily="18" charset="0"/>
                <a:cs typeface="Times New Roman" panose="02020603050405020304" pitchFamily="18" charset="0"/>
              </a:rPr>
              <a:t>Как видим из анализа </a:t>
            </a:r>
            <a:r>
              <a:rPr lang="ru-RU" sz="1600" dirty="0" smtClean="0">
                <a:latin typeface="Times New Roman" panose="02020603050405020304" pitchFamily="18" charset="0"/>
                <a:cs typeface="Times New Roman" panose="02020603050405020304" pitchFamily="18" charset="0"/>
              </a:rPr>
              <a:t>данных -  </a:t>
            </a:r>
            <a:r>
              <a:rPr lang="ru-RU" sz="1600" dirty="0">
                <a:latin typeface="Times New Roman" panose="02020603050405020304" pitchFamily="18" charset="0"/>
                <a:cs typeface="Times New Roman" panose="02020603050405020304" pitchFamily="18" charset="0"/>
              </a:rPr>
              <a:t>улицы с одним заведением общественного питания чаще встречаются в ЦАО города Москва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Заголовок 1"/>
          <p:cNvSpPr txBox="1">
            <a:spLocks noGrp="1"/>
          </p:cNvSpPr>
          <p:nvPr>
            <p:ph type="title"/>
          </p:nvPr>
        </p:nvSpPr>
        <p:spPr/>
        <p:txBody>
          <a:bodyPr/>
          <a:lstStyle/>
          <a:p>
            <a:pPr lvl="0" algn="ctr"/>
            <a:r>
              <a:rPr lang="ru-RU" sz="2400" dirty="0">
                <a:latin typeface="Times New Roman" panose="02020603050405020304" pitchFamily="18" charset="0"/>
                <a:cs typeface="Times New Roman" panose="02020603050405020304" pitchFamily="18" charset="0"/>
              </a:rPr>
              <a:t>Общие выводы по исследованию рынка общественного питания города Москва</a:t>
            </a:r>
          </a:p>
        </p:txBody>
      </p:sp>
      <p:sp>
        <p:nvSpPr>
          <p:cNvPr id="3" name="Объект 2"/>
          <p:cNvSpPr txBox="1">
            <a:spLocks noGrp="1"/>
          </p:cNvSpPr>
          <p:nvPr>
            <p:ph idx="1"/>
          </p:nvPr>
        </p:nvSpPr>
        <p:spPr>
          <a:xfrm>
            <a:off x="254122" y="1501541"/>
            <a:ext cx="9179999" cy="5197642"/>
          </a:xfrm>
        </p:spPr>
        <p:txBody>
          <a:bodyPr>
            <a:noAutofit/>
          </a:bodyPr>
          <a:lstStyle/>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Среди предприятий общественного питания больше всего кафе (6071), далее идут столовые(2584), рестораны(2282) и предприятия быстрого обслуживания(1897).</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Преобладают несетевые заведения, их примерно в четыре раза больше чем сетевых.</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Среди сетевых предприятий общественного питания преобладают заведения работающие по типу предприятий быстрого питания (фас-</a:t>
            </a:r>
            <a:r>
              <a:rPr lang="ru-RU" sz="1400" dirty="0" err="1" smtClean="0">
                <a:latin typeface="Times New Roman" panose="02020603050405020304" pitchFamily="18" charset="0"/>
                <a:cs typeface="Times New Roman" panose="02020603050405020304" pitchFamily="18" charset="0"/>
              </a:rPr>
              <a:t>фуд</a:t>
            </a:r>
            <a:r>
              <a:rPr lang="ru-RU" sz="1400" dirty="0" smtClean="0">
                <a:latin typeface="Times New Roman" panose="02020603050405020304" pitchFamily="18" charset="0"/>
                <a:cs typeface="Times New Roman" panose="02020603050405020304" pitchFamily="18" charset="0"/>
              </a:rPr>
              <a:t>) и отделы кулинарии в магазинах.</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Также среди сетевых заведений преобладают те, где небольшое количество посадочных мест.</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Для каждого вида объекта общественного питания описано среднее количество посадочных мест (до 40)</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Заведения с большим количеством посадочных мест, чаще всего относятся к типу столовая и ресторан (в среднем до 130)</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Больше всего объектов общественного питания находится на улице Мира. Далее по количеству объектов идут Профсоюзная улица и Ленинградский проспект. Топ-10 - это самые длинные улицы в большинстве своем, а не нагруженные центральные.</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С помощью внешней информации определено, в каких районах Москвы находятся эти улицы. Получили 37 районов, в которых находятся топ-10 улиц по количеству объектов общественного питания.</a:t>
            </a:r>
          </a:p>
          <a:p>
            <a:pPr marL="342900" indent="-342900">
              <a:buFont typeface="Wingdings" panose="05000000000000000000" pitchFamily="2" charset="2"/>
              <a:buChar char="Ø"/>
            </a:pPr>
            <a:r>
              <a:rPr lang="ru-RU" sz="1400" dirty="0" smtClean="0">
                <a:latin typeface="Times New Roman" panose="02020603050405020304" pitchFamily="18" charset="0"/>
                <a:cs typeface="Times New Roman" panose="02020603050405020304" pitchFamily="18" charset="0"/>
              </a:rPr>
              <a:t>Так же с помощью внешней информации определено, в каких районах Москвы находятся улицы на которых расположено только одно заведение общественного питания. Улицы с одним объектом общественного питания распределены по всей Москве, но в центре их больше. В Таганском районе больше всего таких улиц. В Тверском, Сокольниках и Лефортово тоже немало улиц, где всего 1 заведение. Следует обратить на них внимание. Например, Таганский район расположен в Центральном административном округе.</a:t>
            </a:r>
            <a:endParaRPr lang="ru-RU" sz="1400" dirty="0">
              <a:latin typeface="Times New Roman" panose="02020603050405020304" pitchFamily="18" charset="0"/>
              <a:cs typeface="Times New Roman" panose="02020603050405020304" pitchFamily="18" charset="0"/>
            </a:endParaRPr>
          </a:p>
        </p:txBody>
      </p:sp>
      <p:sp>
        <p:nvSpPr>
          <p:cNvPr id="4" name="Нижний колонтитул 3"/>
          <p:cNvSpPr>
            <a:spLocks noGrp="1"/>
          </p:cNvSpPr>
          <p:nvPr>
            <p:ph type="ftr" sz="quarter" idx="9"/>
          </p:nvPr>
        </p:nvSpPr>
        <p:spPr/>
        <p:txBody>
          <a:bodyPr/>
          <a:lstStyle/>
          <a:p>
            <a:pPr lvl="0" algn="l"/>
            <a:r>
              <a:rPr lang="ru-RU" sz="1600" dirty="0" smtClean="0">
                <a:solidFill>
                  <a:schemeClr val="tx1"/>
                </a:solidFill>
                <a:latin typeface="Times New Roman" panose="02020603050405020304" pitchFamily="18" charset="0"/>
                <a:cs typeface="Times New Roman" panose="02020603050405020304" pitchFamily="18" charset="0"/>
              </a:rPr>
              <a:t>Источник: открытые данные</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5" name="Номер слайда 3"/>
          <p:cNvSpPr txBox="1"/>
          <p:nvPr/>
        </p:nvSpPr>
        <p:spPr>
          <a:xfrm>
            <a:off x="179999" y="6839995"/>
            <a:ext cx="539998" cy="539998"/>
          </a:xfrm>
          <a:prstGeom prst="rect">
            <a:avLst/>
          </a:prstGeom>
          <a:solidFill>
            <a:srgbClr val="E74C3C"/>
          </a:solidFill>
          <a:ln cap="flat">
            <a:noFill/>
          </a:ln>
        </p:spPr>
        <p:txBody>
          <a:bodyPr vert="horz" wrap="square" lIns="0" tIns="0" rIns="0" bIns="0" anchor="ctr"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6E94EAD-2A59-4280-A7AC-80FB8F1B8F4D}" type="slidenum">
              <a:t>9</a:t>
            </a:fld>
            <a:endParaRPr lang="ru-RU" sz="1800" b="1" i="0" u="none" strike="noStrike" kern="1200" cap="none" spc="0" baseline="0" dirty="0">
              <a:solidFill>
                <a:srgbClr val="FFFFFF"/>
              </a:solidFill>
              <a:uFillTx/>
              <a:latin typeface="Noto Sans Black" pitchFamily="34"/>
              <a:ea typeface="DejaVu Sans" pitchFamily="2"/>
              <a:cs typeface="DejaVu San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lizarin">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izarin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201</TotalTime>
  <Words>632</Words>
  <Application>Microsoft Office PowerPoint</Application>
  <PresentationFormat>Произвольный</PresentationFormat>
  <Paragraphs>73</Paragraphs>
  <Slides>10</Slides>
  <Notes>8</Notes>
  <HiddenSlides>0</HiddenSlides>
  <MMClips>0</MMClips>
  <ScaleCrop>false</ScaleCrop>
  <HeadingPairs>
    <vt:vector size="6" baseType="variant">
      <vt:variant>
        <vt:lpstr>Использованные шрифты</vt:lpstr>
      </vt:variant>
      <vt:variant>
        <vt:i4>9</vt:i4>
      </vt:variant>
      <vt:variant>
        <vt:lpstr>Тема</vt:lpstr>
      </vt:variant>
      <vt:variant>
        <vt:i4>2</vt:i4>
      </vt:variant>
      <vt:variant>
        <vt:lpstr>Заголовки слайдов</vt:lpstr>
      </vt:variant>
      <vt:variant>
        <vt:i4>10</vt:i4>
      </vt:variant>
    </vt:vector>
  </HeadingPairs>
  <TitlesOfParts>
    <vt:vector size="21" baseType="lpstr">
      <vt:lpstr>Arial</vt:lpstr>
      <vt:lpstr>Calibri</vt:lpstr>
      <vt:lpstr>DejaVu Sans</vt:lpstr>
      <vt:lpstr>Microsoft Sans Serif</vt:lpstr>
      <vt:lpstr>Noto Sans Black</vt:lpstr>
      <vt:lpstr>Noto Sans Regular</vt:lpstr>
      <vt:lpstr>Noto Sans SemiBold</vt:lpstr>
      <vt:lpstr>Times New Roman</vt:lpstr>
      <vt:lpstr>Wingdings</vt:lpstr>
      <vt:lpstr>Alizarin</vt:lpstr>
      <vt:lpstr>Alizarin0</vt:lpstr>
      <vt:lpstr>Исследование заведений общественного питания в Москве</vt:lpstr>
      <vt:lpstr>Презентация PowerPoint</vt:lpstr>
      <vt:lpstr>Распределение количества заведений общественного питания по типам</vt:lpstr>
      <vt:lpstr>Соотношение сетевых и несетевых заведений</vt:lpstr>
      <vt:lpstr>Распределение количества сетевых заведений по типам</vt:lpstr>
      <vt:lpstr>Среднее количество посадочных мест по типам заведений</vt:lpstr>
      <vt:lpstr>Топ-10 улиц по количеству объектов общественного питания</vt:lpstr>
      <vt:lpstr>Районы - лидеры по количеству улиц с одним заведением</vt:lpstr>
      <vt:lpstr>Общие выводы по исследованию рынка общественного питания города Москва</vt:lpstr>
      <vt:lpstr>Рекомендации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creator>User</dc:creator>
  <cp:lastModifiedBy>Igor</cp:lastModifiedBy>
  <cp:revision>33</cp:revision>
  <dcterms:created xsi:type="dcterms:W3CDTF">2022-06-23T05:14:33Z</dcterms:created>
  <dcterms:modified xsi:type="dcterms:W3CDTF">2022-06-26T04:25:10Z</dcterms:modified>
</cp:coreProperties>
</file>