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38" autoAdjust="0"/>
  </p:normalViewPr>
  <p:slideViewPr>
    <p:cSldViewPr>
      <p:cViewPr varScale="1">
        <p:scale>
          <a:sx n="61" d="100"/>
          <a:sy n="61" d="100"/>
        </p:scale>
        <p:origin x="-96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2F441-6E7E-4649-9852-7ED624159AE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03C2-CFE0-4CBC-A08E-7857919AA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1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существует три дистрибутива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каталоге </a:t>
            </a:r>
            <a:r>
              <a:rPr lang="ru-RU" dirty="0" err="1" smtClean="0"/>
              <a:t>dists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дистрибутив </a:t>
            </a:r>
            <a:r>
              <a:rPr lang="ru-RU" dirty="0" err="1" smtClean="0"/>
              <a:t>stable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дистрибутив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 err="1" smtClean="0"/>
              <a:t>testing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дистрибутив </a:t>
            </a:r>
            <a:r>
              <a:rPr lang="ru-RU" dirty="0" err="1" smtClean="0"/>
              <a:t>unstable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дистрибутив определяется как символическая ссылка на реальный каталог под кодовым именем в каталоге </a:t>
            </a:r>
            <a:r>
              <a:rPr lang="ru-RU" dirty="0" err="1" smtClean="0"/>
              <a:t>dists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Пакеты </a:t>
            </a:r>
            <a:r>
              <a:rPr lang="ru-RU" dirty="0" err="1" smtClean="0"/>
              <a:t>stable</a:t>
            </a:r>
            <a:r>
              <a:rPr lang="ru-RU" dirty="0" smtClean="0"/>
              <a:t> дистрибутива </a:t>
            </a:r>
            <a:r>
              <a:rPr lang="ru-RU" dirty="0" err="1" smtClean="0"/>
              <a:t>Debian</a:t>
            </a:r>
            <a:r>
              <a:rPr lang="ru-RU" dirty="0" smtClean="0"/>
              <a:t> записываются в каталог </a:t>
            </a:r>
            <a:r>
              <a:rPr lang="ru-RU" dirty="0" err="1" smtClean="0"/>
              <a:t>stable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 smtClean="0"/>
              <a:t>Stable/main/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содержит пакеты, которые формально составляют самый свежий релиз системы </a:t>
            </a:r>
            <a:r>
              <a:rPr lang="ru-RU" dirty="0" err="1" smtClean="0"/>
              <a:t>Debian</a:t>
            </a:r>
            <a:r>
              <a:rPr lang="ru-RU" dirty="0" smtClean="0"/>
              <a:t>.</a:t>
            </a:r>
          </a:p>
          <a:p>
            <a:r>
              <a:rPr lang="en-US" dirty="0" smtClean="0"/>
              <a:t>stable/non-free/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пакеты, распространение которых ограничено требованиями ряда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копирайтов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Пакеты для дистрибутива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записываются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каталог после того, как они пройдут некоторое тестирование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stable/</a:t>
            </a:r>
            <a:r>
              <a:rPr lang="en-US" dirty="0" err="1" smtClean="0"/>
              <a:t>contrib</a:t>
            </a:r>
            <a:r>
              <a:rPr lang="en-US" dirty="0" smtClean="0"/>
              <a:t>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пакеты, которые сами по себе являются свободными (отвечают DFSG) и могут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свободно распространяться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неким образом зависят от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несвободного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non-free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секции.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каталоге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также имеются подкаталоги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non-free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выполняют те же функции, что и в дистрибутиве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Дистрибутив </a:t>
            </a:r>
            <a:r>
              <a:rPr lang="ru-RU" dirty="0" err="1" smtClean="0"/>
              <a:t>unstable</a:t>
            </a:r>
            <a:r>
              <a:rPr lang="ru-RU" dirty="0" smtClean="0"/>
              <a:t> содержит снимок разрабатываемой в настоящий момент системы. Вы можете использовать и тестировать эти пакеты, осознавая состояние их готовности. Преимущество от использования дистрибутива </a:t>
            </a:r>
            <a:r>
              <a:rPr lang="ru-RU" dirty="0" err="1" smtClean="0"/>
              <a:t>unstable</a:t>
            </a:r>
            <a:r>
              <a:rPr lang="ru-RU" dirty="0" smtClean="0"/>
              <a:t> в том, что вы всегда используете самое последнее ПО из проекта </a:t>
            </a:r>
            <a:r>
              <a:rPr lang="ru-RU" dirty="0" err="1" smtClean="0"/>
              <a:t>Debian</a:t>
            </a:r>
            <a:r>
              <a:rPr lang="ru-RU" dirty="0" smtClean="0"/>
              <a:t> — оно является и самым нестабильным.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03C2-CFE0-4CBC-A08E-7857919AAF9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9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Пакеты, как правило, содержат все необходимые файлы для реализации какого-либо набора команд или возможностей. Существует два типа пакетов </a:t>
            </a:r>
            <a:endParaRPr lang="en-US" dirty="0" smtClean="0"/>
          </a:p>
          <a:p>
            <a:r>
              <a:rPr lang="ru-RU" dirty="0" smtClean="0"/>
              <a:t>Бинарные пакеты распространяются в специальном архивном формате </a:t>
            </a:r>
            <a:r>
              <a:rPr lang="ru-RU" dirty="0" err="1" smtClean="0"/>
              <a:t>Debian</a:t>
            </a:r>
            <a:r>
              <a:rPr lang="ru-RU" dirty="0" smtClean="0"/>
              <a:t> и обычно выделяются наличием .</a:t>
            </a:r>
            <a:r>
              <a:rPr lang="ru-RU" dirty="0" err="1" smtClean="0"/>
              <a:t>deb</a:t>
            </a:r>
            <a:r>
              <a:rPr lang="ru-RU" dirty="0" smtClean="0"/>
              <a:t> расширения файлов. Бинарные пакеты могут быть распакованы при помощи утилиты </a:t>
            </a:r>
            <a:r>
              <a:rPr lang="ru-RU" dirty="0" err="1" smtClean="0"/>
              <a:t>Debian</a:t>
            </a:r>
            <a:r>
              <a:rPr lang="ru-RU" dirty="0" smtClean="0"/>
              <a:t> </a:t>
            </a:r>
            <a:r>
              <a:rPr lang="ru-RU" dirty="0" err="1" smtClean="0"/>
              <a:t>dpkg</a:t>
            </a:r>
            <a:r>
              <a:rPr lang="ru-RU" dirty="0" smtClean="0"/>
              <a:t>.</a:t>
            </a:r>
          </a:p>
          <a:p>
            <a:r>
              <a:rPr lang="ru-RU" dirty="0" smtClean="0"/>
              <a:t>2) Утилита </a:t>
            </a:r>
            <a:r>
              <a:rPr lang="ru-RU" dirty="0" err="1" smtClean="0"/>
              <a:t>dpkg-source</a:t>
            </a:r>
            <a:r>
              <a:rPr lang="ru-RU" dirty="0" smtClean="0"/>
              <a:t> упаковывает и распаковывает пакеты </a:t>
            </a:r>
            <a:r>
              <a:rPr lang="ru-RU" dirty="0" err="1" smtClean="0"/>
              <a:t>Debian</a:t>
            </a:r>
            <a:r>
              <a:rPr lang="ru-RU" dirty="0" smtClean="0"/>
              <a:t> с исходными текстами.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03C2-CFE0-4CBC-A08E-7857919AAF9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4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Скрипты сопровождения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исполняемые скрипты, автоматически выполняемые перед или после установки пакета. Вместе с файлом </a:t>
            </a:r>
            <a:r>
              <a:rPr lang="ru-RU" dirty="0" err="1" smtClean="0"/>
              <a:t>control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эти файлы являются частью секции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архивного файла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Preinst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preinst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скрипты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останвливают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сервисы обновляемых пакетов до окончания установки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Podtinst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запрашивает у пользователя некоторую информацию и/или предупреждает пользователя что, если он принимает значения по умолчанию, то нужно будет не забыть переконфигурировать пакет, как это требуется.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Prerm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03C2-CFE0-4CBC-A08E-7857919AAF9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79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Данный скрипт запускает все скрипты из каталога /</a:t>
            </a:r>
            <a:r>
              <a:rPr lang="ru-RU" dirty="0" err="1" smtClean="0"/>
              <a:t>etc</a:t>
            </a:r>
            <a:r>
              <a:rPr lang="ru-RU" dirty="0" smtClean="0"/>
              <a:t>/</a:t>
            </a:r>
            <a:r>
              <a:rPr lang="ru-RU" dirty="0" err="1" smtClean="0"/>
              <a:t>rcS.d</a:t>
            </a:r>
            <a:r>
              <a:rPr lang="ru-RU" dirty="0" smtClean="0"/>
              <a:t>/ по порядку или порождая подчиненные процессы с целью инициализации системы, как то проверка и монтирование файловых систем, загрузка модулей, запуск сетевых сервисов, установка системных часов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03C2-CFE0-4CBC-A08E-7857919AAF9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57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ru-RU" dirty="0" err="1" smtClean="0"/>
              <a:t>Debian</a:t>
            </a:r>
            <a:r>
              <a:rPr lang="ru-RU" dirty="0" smtClean="0"/>
              <a:t> не использует свойственный BSD каталог </a:t>
            </a:r>
            <a:r>
              <a:rPr lang="ru-RU" dirty="0" err="1" smtClean="0"/>
              <a:t>rc.local</a:t>
            </a:r>
            <a:r>
              <a:rPr lang="ru-RU" dirty="0" smtClean="0"/>
              <a:t> для настройки процесса загрузки; вместо этого он предоставляет следующий механизм.</a:t>
            </a:r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indent="0">
              <a:buFont typeface="+mj-lt"/>
              <a:buNone/>
            </a:pPr>
            <a:r>
              <a:rPr lang="ru-RU" dirty="0" smtClean="0"/>
              <a:t>Предположим, системе нужно на этапе загрузки или при входе в определенный (</a:t>
            </a:r>
            <a:r>
              <a:rPr lang="ru-RU" dirty="0" err="1" smtClean="0"/>
              <a:t>System</a:t>
            </a:r>
            <a:r>
              <a:rPr lang="ru-RU" dirty="0" smtClean="0"/>
              <a:t> V) уровень выполнения исполнить скрипт </a:t>
            </a:r>
            <a:r>
              <a:rPr lang="ru-RU" dirty="0" err="1" smtClean="0"/>
              <a:t>foo</a:t>
            </a:r>
            <a:r>
              <a:rPr lang="ru-RU" dirty="0" smtClean="0"/>
              <a:t>. Тогда  необходимо сделать следующее:</a:t>
            </a:r>
          </a:p>
          <a:p>
            <a:pPr marL="0" indent="0">
              <a:buFont typeface="+mj-lt"/>
              <a:buNone/>
            </a:pPr>
            <a:r>
              <a:rPr lang="ru-RU" dirty="0" smtClean="0"/>
              <a:t>2- Здесь ? - это номер от 0 до 6, который соответствует одному из </a:t>
            </a:r>
            <a:r>
              <a:rPr lang="ru-RU" dirty="0" err="1" smtClean="0"/>
              <a:t>System</a:t>
            </a:r>
            <a:r>
              <a:rPr lang="ru-RU" dirty="0" smtClean="0"/>
              <a:t> V уровней выполнения.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03C2-CFE0-4CBC-A08E-7857919AAF9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2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Создание инсталлятора для </a:t>
            </a:r>
            <a:r>
              <a:rPr lang="en-US" dirty="0" smtClean="0"/>
              <a:t>Linux</a:t>
            </a:r>
            <a:r>
              <a:rPr lang="ru-RU" dirty="0" smtClean="0"/>
              <a:t> дистрибутива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725144"/>
            <a:ext cx="7704856" cy="913656"/>
          </a:xfrm>
        </p:spPr>
        <p:txBody>
          <a:bodyPr/>
          <a:lstStyle/>
          <a:p>
            <a:r>
              <a:rPr lang="ru-RU" dirty="0" smtClean="0"/>
              <a:t>Выполнила Тарасова А. А., гр. 53501/3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907976" y="116632"/>
            <a:ext cx="770485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Санкт-Петербургский Политехнический университет Петра Великого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03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Дистрибутивы</a:t>
            </a:r>
            <a:r>
              <a:rPr lang="en-US" dirty="0" smtClean="0"/>
              <a:t> </a:t>
            </a:r>
            <a:r>
              <a:rPr lang="en-US" dirty="0" err="1" smtClean="0"/>
              <a:t>Debian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11560" y="1556792"/>
            <a:ext cx="3816424" cy="4752527"/>
          </a:xfrm>
        </p:spPr>
        <p:txBody>
          <a:bodyPr/>
          <a:lstStyle/>
          <a:p>
            <a:r>
              <a:rPr lang="ru-RU" b="1" dirty="0" smtClean="0"/>
              <a:t>Дистрибутив </a:t>
            </a:r>
            <a:r>
              <a:rPr lang="en-US" b="1" dirty="0" smtClean="0"/>
              <a:t>stable</a:t>
            </a:r>
          </a:p>
          <a:p>
            <a:r>
              <a:rPr lang="ru-RU" b="1" dirty="0" smtClean="0"/>
              <a:t>Дистрибутив </a:t>
            </a:r>
            <a:r>
              <a:rPr lang="en-US" b="1" dirty="0" smtClean="0"/>
              <a:t>testing</a:t>
            </a:r>
            <a:endParaRPr lang="ru-RU" b="1" dirty="0" smtClean="0"/>
          </a:p>
          <a:p>
            <a:r>
              <a:rPr lang="ru-RU" b="1" dirty="0" smtClean="0"/>
              <a:t>Дистрибутив </a:t>
            </a:r>
            <a:r>
              <a:rPr lang="en-US" b="1" dirty="0" smtClean="0"/>
              <a:t>unstable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64088" y="1628800"/>
            <a:ext cx="1872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2000" dirty="0"/>
              <a:t>main/: </a:t>
            </a:r>
            <a:endParaRPr lang="ru-RU" sz="2000" dirty="0"/>
          </a:p>
          <a:p>
            <a:pPr marL="400050" lvl="1" indent="0">
              <a:buNone/>
            </a:pPr>
            <a:r>
              <a:rPr lang="en-US" sz="2000" dirty="0"/>
              <a:t>non-free/:</a:t>
            </a:r>
            <a:endParaRPr lang="ru-RU" sz="2000" dirty="0"/>
          </a:p>
          <a:p>
            <a:pPr marL="400050" lvl="1" indent="0">
              <a:buNone/>
            </a:pPr>
            <a:r>
              <a:rPr lang="en-US" sz="2000" dirty="0" err="1"/>
              <a:t>contrib</a:t>
            </a:r>
            <a:r>
              <a:rPr lang="en-US" sz="2000" dirty="0"/>
              <a:t>/:</a:t>
            </a:r>
          </a:p>
        </p:txBody>
      </p:sp>
    </p:spTree>
    <p:extLst>
      <p:ext uri="{BB962C8B-B14F-4D97-AF65-F5344CB8AC3E}">
        <p14:creationId xmlns:p14="http://schemas.microsoft.com/office/powerpoint/2010/main" val="119762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Обзор пакетов </a:t>
            </a:r>
            <a:r>
              <a:rPr lang="en-US" dirty="0" err="1" smtClean="0"/>
              <a:t>Debian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b="1" dirty="0"/>
              <a:t>Бинарные </a:t>
            </a:r>
            <a:r>
              <a:rPr lang="ru-RU" sz="2800" b="1" dirty="0" smtClean="0"/>
              <a:t>пакеты</a:t>
            </a:r>
            <a:r>
              <a:rPr lang="en-US" sz="2800" b="1" dirty="0" smtClean="0"/>
              <a:t> </a:t>
            </a:r>
            <a:r>
              <a:rPr lang="en-US" sz="2800" dirty="0" smtClean="0"/>
              <a:t>- </a:t>
            </a:r>
            <a:r>
              <a:rPr lang="ru-RU" sz="2800" dirty="0"/>
              <a:t>содержат исполняемые и конфигурационные файлы, страницы руководств в формате </a:t>
            </a:r>
            <a:r>
              <a:rPr lang="ru-RU" sz="2800" dirty="0" err="1"/>
              <a:t>man</a:t>
            </a:r>
            <a:r>
              <a:rPr lang="ru-RU" sz="2800" dirty="0"/>
              <a:t>/</a:t>
            </a:r>
            <a:r>
              <a:rPr lang="ru-RU" sz="2800" dirty="0" err="1"/>
              <a:t>info</a:t>
            </a:r>
            <a:r>
              <a:rPr lang="ru-RU" sz="2800" dirty="0"/>
              <a:t>, информацию о </a:t>
            </a:r>
            <a:r>
              <a:rPr lang="ru-RU" sz="2800" dirty="0" err="1"/>
              <a:t>копирайтах</a:t>
            </a:r>
            <a:r>
              <a:rPr lang="ru-RU" sz="2800" dirty="0"/>
              <a:t> и другую документацию</a:t>
            </a:r>
            <a:r>
              <a:rPr lang="ru-RU" sz="2800" dirty="0" smtClean="0"/>
              <a:t>.</a:t>
            </a:r>
          </a:p>
          <a:p>
            <a:endParaRPr lang="ru-RU" sz="2800" dirty="0" smtClean="0"/>
          </a:p>
          <a:p>
            <a:r>
              <a:rPr lang="ru-RU" sz="2800" b="1" dirty="0"/>
              <a:t>Пакеты с исходным текстом </a:t>
            </a:r>
            <a:r>
              <a:rPr lang="ru-RU" sz="2800" dirty="0"/>
              <a:t>-  состоят из .</a:t>
            </a:r>
            <a:r>
              <a:rPr lang="ru-RU" sz="2800" dirty="0" err="1"/>
              <a:t>dsc</a:t>
            </a:r>
            <a:r>
              <a:rPr lang="ru-RU" sz="2800" dirty="0"/>
              <a:t> файла, описывающего пакет (включая имена далее идущих файлов), файла .orig.tar.gz, который содержит </a:t>
            </a:r>
            <a:r>
              <a:rPr lang="ru-RU" sz="2800" dirty="0" err="1"/>
              <a:t>немодифицированный</a:t>
            </a:r>
            <a:r>
              <a:rPr lang="ru-RU" sz="2800" dirty="0"/>
              <a:t> исходный код в формате </a:t>
            </a:r>
            <a:r>
              <a:rPr lang="ru-RU" sz="2800" dirty="0" err="1"/>
              <a:t>tar</a:t>
            </a:r>
            <a:r>
              <a:rPr lang="ru-RU" sz="2800" dirty="0"/>
              <a:t> и упакованный программой </a:t>
            </a:r>
            <a:r>
              <a:rPr lang="ru-RU" sz="2800" dirty="0" err="1"/>
              <a:t>gzip</a:t>
            </a:r>
            <a:r>
              <a:rPr lang="ru-RU" sz="2800" dirty="0"/>
              <a:t>, и обычно файл .diff.gz, который содержит изменения исходного текста, специфичные для </a:t>
            </a:r>
            <a:r>
              <a:rPr lang="ru-RU" sz="2800" dirty="0" err="1"/>
              <a:t>Debian</a:t>
            </a:r>
            <a:r>
              <a:rPr lang="ru-RU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90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Скрипты сопровождения </a:t>
            </a:r>
            <a:r>
              <a:rPr lang="en-US" dirty="0" err="1"/>
              <a:t>Debian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preinst</a:t>
            </a:r>
            <a:r>
              <a:rPr lang="en-US" b="1" dirty="0" smtClean="0"/>
              <a:t> - </a:t>
            </a:r>
            <a:r>
              <a:rPr lang="ru-RU" dirty="0"/>
              <a:t> выполняется до распаковки пакета, к которому он принадлежит, из архивного файла </a:t>
            </a:r>
            <a:r>
              <a:rPr lang="ru-RU" dirty="0" err="1"/>
              <a:t>Debian</a:t>
            </a:r>
            <a:r>
              <a:rPr lang="ru-RU" dirty="0"/>
              <a:t> (</a:t>
            </a:r>
            <a:r>
              <a:rPr lang="ru-RU" dirty="0"/>
              <a:t>.</a:t>
            </a:r>
            <a:r>
              <a:rPr lang="ru-RU" dirty="0" err="1"/>
              <a:t>deb</a:t>
            </a:r>
            <a:r>
              <a:rPr lang="ru-RU" dirty="0"/>
              <a:t>)</a:t>
            </a:r>
            <a:endParaRPr lang="ru-RU" b="1" dirty="0" smtClean="0"/>
          </a:p>
          <a:p>
            <a:r>
              <a:rPr lang="en-US" b="1" dirty="0" err="1" smtClean="0"/>
              <a:t>postinst</a:t>
            </a:r>
            <a:r>
              <a:rPr lang="en-US" b="1" dirty="0" smtClean="0"/>
              <a:t> - </a:t>
            </a:r>
            <a:r>
              <a:rPr lang="ru-RU" dirty="0"/>
              <a:t>завершает конфигурирование пакета после его распаковки из архивного файла </a:t>
            </a:r>
            <a:r>
              <a:rPr lang="ru-RU" dirty="0" err="1"/>
              <a:t>Debian</a:t>
            </a:r>
            <a:r>
              <a:rPr lang="ru-RU" dirty="0"/>
              <a:t> (</a:t>
            </a:r>
            <a:r>
              <a:rPr lang="ru-RU" dirty="0"/>
              <a:t>.</a:t>
            </a:r>
            <a:r>
              <a:rPr lang="ru-RU" dirty="0" err="1"/>
              <a:t>deb</a:t>
            </a:r>
            <a:r>
              <a:rPr lang="ru-RU" dirty="0"/>
              <a:t>).</a:t>
            </a:r>
            <a:endParaRPr lang="en-US" b="1" dirty="0" smtClean="0"/>
          </a:p>
          <a:p>
            <a:r>
              <a:rPr lang="en-US" b="1" dirty="0" err="1" smtClean="0"/>
              <a:t>prerm</a:t>
            </a:r>
            <a:r>
              <a:rPr lang="en-US" b="1" dirty="0" smtClean="0"/>
              <a:t> -</a:t>
            </a:r>
            <a:r>
              <a:rPr lang="ru-RU" b="1" dirty="0" smtClean="0"/>
              <a:t> </a:t>
            </a:r>
            <a:r>
              <a:rPr lang="ru-RU" dirty="0" smtClean="0"/>
              <a:t>останавливает </a:t>
            </a:r>
            <a:r>
              <a:rPr lang="ru-RU" dirty="0"/>
              <a:t>какие-либо </a:t>
            </a:r>
            <a:r>
              <a:rPr lang="ru-RU" dirty="0" smtClean="0"/>
              <a:t>сервисы, </a:t>
            </a:r>
            <a:r>
              <a:rPr lang="ru-RU" dirty="0"/>
              <a:t>связанные с пакетом. Он выполняется перед удалением файлов пакета.</a:t>
            </a:r>
            <a:endParaRPr lang="en-US" b="1" dirty="0" smtClean="0"/>
          </a:p>
          <a:p>
            <a:r>
              <a:rPr lang="en-US" b="1" dirty="0" err="1" smtClean="0"/>
              <a:t>postrm</a:t>
            </a:r>
            <a:r>
              <a:rPr lang="ru-RU" b="1" dirty="0" smtClean="0"/>
              <a:t> - </a:t>
            </a:r>
            <a:r>
              <a:rPr lang="ru-RU" dirty="0" smtClean="0"/>
              <a:t>модифицирует </a:t>
            </a:r>
            <a:r>
              <a:rPr lang="ru-RU" dirty="0"/>
              <a:t>ссылки или другие файлы, связанные с пакетом, и/или удаляет файлы, созданные им.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500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Процесс загрузки </a:t>
            </a:r>
            <a:r>
              <a:rPr lang="en-US" dirty="0" err="1" smtClean="0"/>
              <a:t>Debian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Debian</a:t>
            </a:r>
            <a:r>
              <a:rPr lang="ru-RU" sz="2800" dirty="0" smtClean="0"/>
              <a:t> загружается</a:t>
            </a:r>
            <a:r>
              <a:rPr lang="ru-RU" sz="2800" dirty="0"/>
              <a:t>, выполняя программу </a:t>
            </a:r>
            <a:r>
              <a:rPr lang="ru-RU" sz="2800" b="1" dirty="0" err="1" smtClean="0"/>
              <a:t>init</a:t>
            </a:r>
            <a:endParaRPr lang="en-US" sz="2800" b="1" dirty="0" smtClean="0"/>
          </a:p>
          <a:p>
            <a:r>
              <a:rPr lang="ru-RU" sz="2800" dirty="0"/>
              <a:t>Конфигурационный файл для </a:t>
            </a:r>
            <a:r>
              <a:rPr lang="ru-RU" sz="2800" dirty="0" err="1"/>
              <a:t>init</a:t>
            </a:r>
            <a:r>
              <a:rPr lang="ru-RU" sz="2800" dirty="0"/>
              <a:t> (</a:t>
            </a:r>
            <a:r>
              <a:rPr lang="ru-RU" sz="2800" b="1" dirty="0"/>
              <a:t>/</a:t>
            </a:r>
            <a:r>
              <a:rPr lang="ru-RU" sz="2800" b="1" dirty="0" err="1"/>
              <a:t>etc</a:t>
            </a:r>
            <a:r>
              <a:rPr lang="ru-RU" sz="2800" b="1" dirty="0"/>
              <a:t>/</a:t>
            </a:r>
            <a:r>
              <a:rPr lang="ru-RU" sz="2800" b="1" dirty="0" err="1"/>
              <a:t>inittab</a:t>
            </a:r>
            <a:r>
              <a:rPr lang="ru-RU" sz="2800" dirty="0"/>
              <a:t>) указывает, что первый скрипт, который должен быть выполнен, - это скрипт </a:t>
            </a:r>
            <a:r>
              <a:rPr lang="ru-RU" sz="2800" b="1" dirty="0"/>
              <a:t>/</a:t>
            </a:r>
            <a:r>
              <a:rPr lang="ru-RU" sz="2800" b="1" dirty="0" err="1"/>
              <a:t>etc</a:t>
            </a:r>
            <a:r>
              <a:rPr lang="ru-RU" sz="2800" b="1" dirty="0"/>
              <a:t>/</a:t>
            </a:r>
            <a:r>
              <a:rPr lang="ru-RU" sz="2800" b="1" dirty="0" err="1"/>
              <a:t>init.d</a:t>
            </a:r>
            <a:r>
              <a:rPr lang="ru-RU" sz="2800" b="1" dirty="0"/>
              <a:t>/</a:t>
            </a:r>
            <a:r>
              <a:rPr lang="ru-RU" sz="2800" b="1" dirty="0" err="1"/>
              <a:t>rcS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/>
              <a:t>Данный скрипт запускает все скрипты из каталога </a:t>
            </a:r>
            <a:r>
              <a:rPr lang="ru-RU" sz="2800" b="1" dirty="0"/>
              <a:t>/</a:t>
            </a:r>
            <a:r>
              <a:rPr lang="ru-RU" sz="2800" b="1" dirty="0" err="1" smtClean="0"/>
              <a:t>etc</a:t>
            </a:r>
            <a:r>
              <a:rPr lang="ru-RU" sz="2800" b="1" dirty="0" smtClean="0"/>
              <a:t>/</a:t>
            </a:r>
            <a:r>
              <a:rPr lang="ru-RU" sz="2800" b="1" dirty="0" err="1" smtClean="0"/>
              <a:t>rcS.d</a:t>
            </a:r>
            <a:r>
              <a:rPr lang="ru-RU" sz="2800" b="1" dirty="0"/>
              <a:t>/ </a:t>
            </a:r>
            <a:endParaRPr lang="en-US" sz="2800" b="1" dirty="0" smtClean="0"/>
          </a:p>
          <a:p>
            <a:r>
              <a:rPr lang="ru-RU" sz="2800" dirty="0"/>
              <a:t>Далее </a:t>
            </a:r>
            <a:r>
              <a:rPr lang="ru-RU" sz="2800" dirty="0" smtClean="0"/>
              <a:t>этот </a:t>
            </a:r>
            <a:r>
              <a:rPr lang="ru-RU" sz="2800" dirty="0"/>
              <a:t>скрипт выполняет файлы из каталога </a:t>
            </a:r>
            <a:r>
              <a:rPr lang="ru-RU" sz="2800" b="1" dirty="0"/>
              <a:t>/</a:t>
            </a:r>
            <a:r>
              <a:rPr lang="ru-RU" sz="2800" b="1" dirty="0" err="1"/>
              <a:t>etc</a:t>
            </a:r>
            <a:r>
              <a:rPr lang="ru-RU" sz="2800" b="1" dirty="0"/>
              <a:t>/</a:t>
            </a:r>
            <a:r>
              <a:rPr lang="ru-RU" sz="2800" b="1" dirty="0" err="1"/>
              <a:t>rc.boot</a:t>
            </a:r>
            <a:r>
              <a:rPr lang="ru-RU" sz="28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1893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Настройка процесса загрузки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Разместить скрипт </a:t>
            </a:r>
            <a:r>
              <a:rPr lang="ru-RU" dirty="0" err="1"/>
              <a:t>foo</a:t>
            </a:r>
            <a:r>
              <a:rPr lang="ru-RU" dirty="0"/>
              <a:t> в каталоге </a:t>
            </a:r>
            <a:r>
              <a:rPr lang="ru-RU" b="1" dirty="0"/>
              <a:t>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init.d</a:t>
            </a:r>
            <a:r>
              <a:rPr lang="ru-RU" b="1" dirty="0" smtClean="0"/>
              <a:t>/.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</a:t>
            </a:r>
            <a:r>
              <a:rPr lang="ru-RU" dirty="0" err="1"/>
              <a:t>Debian</a:t>
            </a:r>
            <a:r>
              <a:rPr lang="ru-RU" dirty="0"/>
              <a:t>-команду </a:t>
            </a:r>
            <a:r>
              <a:rPr lang="ru-RU" b="1" dirty="0" err="1"/>
              <a:t>update-rc.d</a:t>
            </a:r>
            <a:r>
              <a:rPr lang="ru-RU" dirty="0"/>
              <a:t> с соответствующими аргументами, чтобы создать символические ссылки между каталогами </a:t>
            </a:r>
            <a:r>
              <a:rPr lang="ru-RU" dirty="0" err="1"/>
              <a:t>rc</a:t>
            </a:r>
            <a:r>
              <a:rPr lang="ru-RU" dirty="0"/>
              <a:t>?.d (задаваемый в командой строке) и файлом </a:t>
            </a:r>
            <a:r>
              <a:rPr lang="ru-RU" b="1" dirty="0"/>
              <a:t>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init.d</a:t>
            </a:r>
            <a:r>
              <a:rPr lang="ru-RU" b="1" dirty="0"/>
              <a:t>/</a:t>
            </a:r>
            <a:r>
              <a:rPr lang="ru-RU" b="1" dirty="0" err="1"/>
              <a:t>foo</a:t>
            </a:r>
            <a:r>
              <a:rPr lang="ru-RU" dirty="0"/>
              <a:t>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Перезагрузить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3808351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410</Words>
  <Application>Microsoft Office PowerPoint</Application>
  <PresentationFormat>Экран (4:3)</PresentationFormat>
  <Paragraphs>52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Создание инсталлятора для Linux дистрибутива</vt:lpstr>
      <vt:lpstr>Дистрибутивы Debian</vt:lpstr>
      <vt:lpstr>Обзор пакетов Debian</vt:lpstr>
      <vt:lpstr>Скрипты сопровождения Debian</vt:lpstr>
      <vt:lpstr>Процесс загрузки Debian</vt:lpstr>
      <vt:lpstr>Настройка процесса загрузки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</dc:creator>
  <cp:lastModifiedBy>на</cp:lastModifiedBy>
  <cp:revision>17</cp:revision>
  <dcterms:created xsi:type="dcterms:W3CDTF">2015-04-07T13:50:09Z</dcterms:created>
  <dcterms:modified xsi:type="dcterms:W3CDTF">2015-04-07T19:57:13Z</dcterms:modified>
</cp:coreProperties>
</file>