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FBC37E9-24F0-4AA8-8644-C75D6484ABA3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2"/>
            <p14:sldId id="263"/>
            <p14:sldId id="267"/>
            <p14:sldId id="268"/>
            <p14:sldId id="269"/>
            <p14:sldId id="270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0" d="100"/>
          <a:sy n="80" d="100"/>
        </p:scale>
        <p:origin x="-18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86859-3D73-4AA3-BB49-798A4FC9D9AC}" type="datetimeFigureOut">
              <a:rPr lang="ru-RU" smtClean="0"/>
              <a:t>06.08.2015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940BC-1F67-435E-B384-A7971F87C8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6940BC-1F67-435E-B384-A7971F87C8F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8503-41A4-4DED-83DB-762EA9826C70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636A-D152-4A34-BD7A-27D3E6F2230F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6316-53F6-43BA-A4E1-BE0B5AB80BA2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5AF3-18D0-47F2-B555-A960C91B2E79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9852-D3B1-41F5-99AA-3686A730DACA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CBE2-D12A-41BB-89BD-D2F399B7EC5B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17445-7EAD-457C-B70A-F21A3A9F96D7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C047-E728-40C1-AD68-C0B51BD16718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CAD4-69E8-41EC-AA0E-41AA17B5E772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D4073-A8D5-4153-9E65-C2C0B6AA5B86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91CB-DBCC-4802-92E8-E4FEB32BE678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9037-B09B-4B32-8605-6BED80C3180D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9932D-5D1E-4F94-8FD7-280A4E775C36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972C-BA05-477B-AED3-DADDD9626AC2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5398-DD5C-42C3-8E6C-51D479E7558B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C85-093A-4DCC-8A03-DB136F6A782A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E6F5-2691-448A-A6BF-2CB4294F8339}" type="datetime1">
              <a:rPr lang="en-US" smtClean="0"/>
              <a:t>8/6/2015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2070" y="1246909"/>
            <a:ext cx="7766936" cy="2924000"/>
          </a:xfrm>
        </p:spPr>
        <p:txBody>
          <a:bodyPr/>
          <a:lstStyle/>
          <a:p>
            <a:pPr algn="ctr"/>
            <a:r>
              <a:rPr lang="ru-RU" sz="4400" b="1" i="1" dirty="0"/>
              <a:t>Физическая культура в общекультурной и профессиональной подготовке </a:t>
            </a:r>
            <a:r>
              <a:rPr lang="ru-RU" sz="4400" b="1" i="1" dirty="0" smtClean="0"/>
              <a:t>студентов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86847" y="720090"/>
            <a:ext cx="580889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Характеристика студенческого возраста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4405" y="1626919"/>
            <a:ext cx="858586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Увеличилось число студентов обращающихся в медицинские учреждения. Особенно отмечается рост нервных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болезней.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Увеличилось количество студенческой молодежи с нарушениями осанки и зрения (одна из причин несоблюдение гигиенических требований при работе с компьютером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algn="just">
              <a:buFont typeface="+mj-lt"/>
              <a:buAutoNum type="arabicPeriod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 связи с большой учебной нагрузкой и неумением правильно организовать свой рабочий день у студентов наблюдается дефицит двигательной активности и как следствие снижение их физической подготовленности. Ученые отмечают резкое снижение уровня развития выносливости и мышечной силы у студентов.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08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6061" y="282013"/>
            <a:ext cx="8934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Организация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 руководство физическим воспитанием в вузе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40359"/>
              </p:ext>
            </p:extLst>
          </p:nvPr>
        </p:nvGraphicFramePr>
        <p:xfrm>
          <a:off x="1260649" y="1686296"/>
          <a:ext cx="8655247" cy="3081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04747"/>
                <a:gridCol w="4650500"/>
              </a:tblGrid>
              <a:tr h="455309"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Учебное отделение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Медицинская группа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875461"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endParaRPr lang="ru-RU" sz="14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chemeClr val="tx1"/>
                          </a:solidFill>
                          <a:effectLst/>
                        </a:rPr>
                        <a:t>Спортивного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совершенствования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Основная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7731"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Основное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Основная и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подготовительная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437731"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Специальное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</a:rPr>
                        <a:t>Специальная</a:t>
                      </a:r>
                      <a:endParaRPr lang="ru-RU" sz="1400" b="1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5461"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Освобожденные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 hangingPunct="0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Освобожденные от практических занятий</a:t>
                      </a:r>
                      <a:endParaRPr lang="ru-RU" sz="1400" b="1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12474" y="4868974"/>
            <a:ext cx="57014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Табл.1 Распределение </a:t>
            </a:r>
            <a:r>
              <a:rPr kumimoji="0" lang="ru-RU" sz="1600" i="1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студентов по учебным отделениям</a:t>
            </a:r>
            <a:endParaRPr kumimoji="0" lang="ru-RU" sz="1600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1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71528" y="1269225"/>
            <a:ext cx="8728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Учебные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занятия – основная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форма.</a:t>
            </a:r>
          </a:p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Самостоятельные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занятия, в том числе и утренняя гигиеническая гимнастика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Массовые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оздоровительные, физкультурные и спортивные мероприятия (секции, спартакиады, праздники и т.п.)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63585" y="756916"/>
            <a:ext cx="518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Формы физического воспитания студентов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1528" y="3658690"/>
            <a:ext cx="9370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Теоретический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раздел (лекции + теоретический зачет)</a:t>
            </a:r>
          </a:p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Практический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раздел (занятия видом спорта + зачет по общей физической подготовке)</a:t>
            </a:r>
          </a:p>
          <a:p>
            <a:pPr marL="342900" indent="-342900" algn="just" hangingPunct="0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Методико-практический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раздел (проведение фрагмента занятия).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63585" y="3258580"/>
            <a:ext cx="3659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Содержание учебных занятий</a:t>
            </a:r>
          </a:p>
        </p:txBody>
      </p:sp>
    </p:spTree>
    <p:extLst>
      <p:ext uri="{BB962C8B-B14F-4D97-AF65-F5344CB8AC3E}">
        <p14:creationId xmlns:p14="http://schemas.microsoft.com/office/powerpoint/2010/main" val="325757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0597" y="513009"/>
            <a:ext cx="6208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Зачётные требования и обязанности студентов.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" y="1152058"/>
            <a:ext cx="113765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систематически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посещать занятия по физическому воспитанию (теоретические и практические) в дни и часы, предусмотренные учебным расписанием;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повышать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свою физическую подготовку и выполнять требования и нормы и совершенствовать спортивное мастерство;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выполнять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контрольные упражнения и нормативы, сдавать зачёты по физическому воспитанию в установленные сроки;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соблюдать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рациональный режим учёбы, отдыха и питания;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регулярно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заниматься гигиенической гимнастикой, самостоятельно заниматься физическими упражнениями и спортом, используя консультации преподавателя;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активно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участвовать в массовых оздоровительных, физкультурных и спортивных мероприятиях в учебной группе, на курсе, факультете, в вузе;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проходить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медицинское обследование в установленные сроки, осуществлять самоконтроль за состоянием здоровья, физического развития, за физической и спортивной подготовкой;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иметь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аккуратно подогнанные спортивный костюм и спортивную обувь, соответствующие виду занятий.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6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85187" y="2713335"/>
            <a:ext cx="6716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621" y="890651"/>
            <a:ext cx="8102600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Физическая культура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в обще - социальном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плане представляет собой обширнейшую область творческой деятельности по созданию физической готовности людей к жизни (укрепление здоровья, развитие физических способностей и двигательных навыков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личностном плане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физическая культура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мера и способ всестороннего физического развития человека.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Физическая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культура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это вид культуры, который представляет собой специфический процесс и результат человеческой деятельности, средство и способ физического совершенствования человека для выполнения социальных обязанностей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Физическое образование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педагогический  процесс, направленный на формирование специальных знаний, умений, а также на развитие разносторонних физических способностей человека.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2344" y="852713"/>
            <a:ext cx="8699500" cy="53245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Спорт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игровая соревновательная деятельность и подготовка к ней; основан на использовании физических упражнений и направлен на достижение наивысших результатов, раскрытие резервных возможностей и выявление предельных уровней организма человека в двигательной активности.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Физическая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рекреация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(отдых)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использование физических упражнений, а также видов спорта в упрощенных формах для активного отдыха людей, получения удовольствия от этого процесса, развлечения, переключение с обычных видов деятельности на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другие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Двигательная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реабилитация (восстановление)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целенаправленный процесс восстановления или компенсации частично или временно утраченных двигательных способностей, лечения травм и их последствий.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Физическая подготовка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вид физического воспитания: развитие и совершенствование двигательных навыков и физических качеств, необходимых в конкретной профессиональной или спортивной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деятельности.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2429" y="1216560"/>
            <a:ext cx="849630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Физическое развитие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процесс изменения форм и функций организма под воздействием естественных условий (пищи, труда, быта) либо целенаправленного использования специальных физических упражнений.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Физические упражнения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движения или действия, используемые для развития физических качеств, внутренних органов и систем двигательных навыков.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Физическое совершенство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 исторически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обусловленный уровень здоровья и всестороннего развития физических способностей, функционального состояния и психических качеств людей, соответствующий требованиям человеческой деятельности в определенных условиях производства, военного дела и в других сферах  жизни общества, обеспечивающий на долгие годы высокую степень работоспособности человека.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Arial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8679" y="599045"/>
            <a:ext cx="849630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Физическая и функциональная подготовленность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результат физической подготовки, достигнутый в овладении двигательными навыками и в развитии физических качеств с одновременным увеличением  физиологических резервов организма, обусловленных повышением уровня деятельности его функциональных систем: сердечнососудистой, дыхательной, нервной, эндокринной, пищеварительной, выделительной и др. 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Психофизическая </a:t>
            </a: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подготовленность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осуществляется в учебно-тренировочном процессе путем разностороннего влияния на психические функции, обеспечивая их активность, коррекцию и устойчивость.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Двигательная активность </a:t>
            </a: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является одним из  обязательных компонентов здорового образа жизни. Заключается в систематическом, соответствующим возрасту, полу, состоянию здоровья и интересам, использовании разнообразных двигательных действий, в том числе занятий физической культурой и спортом для обеспечения жизнедеятельности человеческого организма. </a:t>
            </a:r>
          </a:p>
          <a:p>
            <a:pPr marL="342900" lvl="0" indent="-342900" algn="just">
              <a:buFont typeface="Arial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42693" y="593306"/>
            <a:ext cx="769633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ru-RU" sz="2400" b="1" dirty="0"/>
              <a:t>Развитие физического воспитания в вузах России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1038" y="1054970"/>
            <a:ext cx="993964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В дореволюционной России насчитывалось всего 105 вузов. Физическое воспитание преподавалось только в военных и педагогических вузах. Студенчество занималось спортом в кружках. К 1916 году в стране действовало 35 спортивных и гимнастических организаций в университетах и институтах Петрограда, Москвы, Киева, Казани, Риги, Юрьева, Томска. Кружки существовали на членские взносы и пожертвования. Ими руководили сами студенты.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После 1917 года физическое воспитание было введено во всех вузах страны и проводилось в форме военно-физкультурной допризывной подготовки.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С 1934 года для всех вузов вводится обязательный курс физической подготовки. Программы 1962 и 1975 года жестко регламентировали перечень упражнений из нескольких видов спорта, которые должны были освоить студенты на занятиях. При этом главным критерием эффективности учебных занятий была сдача норм комплекса ГТО.</a:t>
            </a:r>
          </a:p>
          <a:p>
            <a:pPr algn="just"/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Постепенно вузы переходят на программы учитывающие интересы студентов в различных видах двигательной активности. В 90-х годах большинство вузов переходит на организацию занятий по спортивным специализациям, что привело к росту числа студентов занимающихся в спортивных секциях.</a:t>
            </a:r>
          </a:p>
        </p:txBody>
      </p:sp>
    </p:spTree>
    <p:extLst>
      <p:ext uri="{BB962C8B-B14F-4D97-AF65-F5344CB8AC3E}">
        <p14:creationId xmlns:p14="http://schemas.microsoft.com/office/powerpoint/2010/main" val="3156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688" y="486789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Times New Roman" pitchFamily="18" charset="0"/>
                <a:cs typeface="Times New Roman" pitchFamily="18" charset="0"/>
              </a:rPr>
              <a:t>Процесс физического воспитания студентов в вузе базируется на идеологических, научных, организационных, программных и нормативных основах. 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56060" y="2397456"/>
            <a:ext cx="9575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Идеологические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основы. Современные программы ориентируют кафедры на воспитание у студентов потребности в физическом самосовершенствовании (в советское время – воспитание физически гармонично развитого человека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Научные основы. В сфере физической культуры действуют научно-исследовательские институты, сеть университетов физической культуры, в которых изучаются проблемы медико-биологического, психолого-педагогического и спортивно-педагогического обеспечения физической культуры студентов. </a:t>
            </a: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4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3042" y="1154242"/>
            <a:ext cx="84963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Программные и нормативные основы. Государственный стандарт устанавливает объем в размере 400 часов, которые студент должен прозаниматься в рамках обязательной программы. В настоящее время разработан национальный тест физической подготовленности «Физкультура и здоровье», который лег в основу нормативных требований к физической подготовленности студентов вузов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Организационные основы. Физическим воспитанием студентов занимаются государственные учреждения – кафедры физической культуры, и общественные организации – спортивные клубы, Российский Студенческий Спортивный Союз.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67487" y="562880"/>
            <a:ext cx="4899098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ru-RU" sz="2400" b="1" dirty="0"/>
              <a:t>Функции физической культуры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1683" y="1744176"/>
            <a:ext cx="6096000" cy="3690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 smtClean="0"/>
              <a:t>Оздоровительную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 smtClean="0"/>
              <a:t>Подготовительную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 smtClean="0"/>
              <a:t>Идеологическую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 smtClean="0"/>
              <a:t>Политическую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 smtClean="0"/>
              <a:t>Престижную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ru-RU" sz="2000" b="1" i="1" dirty="0"/>
              <a:t>Р</a:t>
            </a:r>
            <a:r>
              <a:rPr lang="ru-RU" sz="2000" b="1" i="1" dirty="0" smtClean="0"/>
              <a:t>екреативно-развлекательную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6864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1091</Words>
  <Application>Microsoft Office PowerPoint</Application>
  <PresentationFormat>Произвольный</PresentationFormat>
  <Paragraphs>84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Грань</vt:lpstr>
      <vt:lpstr>Физическая культура в общекультурной и профессиональной подготовке студентов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активации услуг</dc:title>
  <dc:creator>lanny</dc:creator>
  <cp:lastModifiedBy>Дмитрий</cp:lastModifiedBy>
  <cp:revision>24</cp:revision>
  <dcterms:created xsi:type="dcterms:W3CDTF">2015-05-18T17:45:38Z</dcterms:created>
  <dcterms:modified xsi:type="dcterms:W3CDTF">2015-08-06T19:49:30Z</dcterms:modified>
</cp:coreProperties>
</file>