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8" r:id="rId3"/>
    <p:sldId id="264" r:id="rId4"/>
    <p:sldId id="265" r:id="rId5"/>
    <p:sldId id="256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3E12D9-8321-49F5-9E66-984C059C1AC4}" type="datetimeFigureOut">
              <a:rPr lang="ru-RU" smtClean="0"/>
              <a:pPr/>
              <a:t>01.06.2016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2C2079-228C-4A79-84A0-60379E918E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88840"/>
            <a:ext cx="77768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cap="all" dirty="0" smtClean="0">
                <a:latin typeface="Arial Black" pitchFamily="34" charset="0"/>
              </a:rPr>
              <a:t>Some useless facts about Australia</a:t>
            </a:r>
            <a:endParaRPr lang="ru-RU" sz="6800" cap="all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s://2ch.hk/t/src/760431/146297250966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365104"/>
            <a:ext cx="3592069" cy="24928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188640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 smtClean="0">
                <a:solidFill>
                  <a:schemeClr val="bg1"/>
                </a:solidFill>
                <a:latin typeface="Arial Black" pitchFamily="34" charset="0"/>
              </a:rPr>
              <a:t>Australia's National Science Agency claims to </a:t>
            </a:r>
            <a:r>
              <a:rPr lang="en-US" sz="4000" cap="all" dirty="0" smtClean="0">
                <a:latin typeface="Arial Black" pitchFamily="34" charset="0"/>
              </a:rPr>
              <a:t>have invented the technology behind Wi-Fi and has sued companies using the technology without a license</a:t>
            </a:r>
            <a:endParaRPr lang="ru-RU" sz="40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http://www.factslides.com/imgs/lightbul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570002"/>
            <a:ext cx="3024336" cy="50948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88640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 smtClean="0">
                <a:solidFill>
                  <a:schemeClr val="bg1"/>
                </a:solidFill>
                <a:latin typeface="Arial Black" pitchFamily="34" charset="0"/>
              </a:rPr>
              <a:t>In Victoria, Australia, only a licensed </a:t>
            </a:r>
            <a:r>
              <a:rPr lang="en-US" sz="4000" cap="all" dirty="0" smtClean="0">
                <a:latin typeface="Arial Black" pitchFamily="34" charset="0"/>
              </a:rPr>
              <a:t>electrician is allowed to change a light bulb</a:t>
            </a:r>
            <a:endParaRPr lang="ru-RU" sz="40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embassyenglish.com/-/media/Embassy/Images/Countries/australia_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80946"/>
            <a:ext cx="4932040" cy="43770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3528" y="18864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>
                <a:latin typeface="Arial Black" pitchFamily="34" charset="0"/>
              </a:rPr>
              <a:t>Australia </a:t>
            </a:r>
            <a:r>
              <a:rPr lang="en-US" sz="4800" cap="all" dirty="0" smtClean="0">
                <a:latin typeface="Arial Black" pitchFamily="34" charset="0"/>
              </a:rPr>
              <a:t>is the world's </a:t>
            </a:r>
            <a:r>
              <a:rPr lang="en-US" sz="4800" cap="all" dirty="0">
                <a:latin typeface="Arial Black" pitchFamily="34" charset="0"/>
              </a:rPr>
              <a:t>sixth-largest</a:t>
            </a:r>
            <a:r>
              <a:rPr lang="en-US" sz="4800" cap="all" dirty="0" smtClean="0">
                <a:latin typeface="Arial Black" pitchFamily="34" charset="0"/>
              </a:rPr>
              <a:t> country by total area</a:t>
            </a:r>
            <a:endParaRPr lang="ru-RU" sz="48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8864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cap="all" dirty="0" smtClean="0">
                <a:latin typeface="Arial Black" pitchFamily="34" charset="0"/>
              </a:rPr>
              <a:t>Australia is an island surrounded by more than 8,000 smaller islands</a:t>
            </a:r>
            <a:endParaRPr lang="ru-RU" sz="4800" cap="all" dirty="0">
              <a:latin typeface="Arial Black" pitchFamily="34" charset="0"/>
            </a:endParaRPr>
          </a:p>
        </p:txBody>
      </p:sp>
      <p:pic>
        <p:nvPicPr>
          <p:cNvPr id="83970" name="Picture 2" descr="https://travel.virginaustralia.com/sites/default/files/styles/hero_large/public/holiday_package/main_image/20140828/cck-cocos-islands-holiday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04147"/>
            <a:ext cx="9144000" cy="3653853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http://www.factslides.com/imgs/Hilli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692696"/>
            <a:ext cx="4270386" cy="528295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46085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 smtClean="0">
                <a:latin typeface="Arial Black" pitchFamily="34" charset="0"/>
              </a:rPr>
              <a:t>Lake Hillier in Australia is a bright pink color and scientists aren't sure why</a:t>
            </a:r>
            <a:endParaRPr lang="ru-RU" sz="48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factslides.com/imgs/kangaro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2867025" cy="42862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19872" y="692696"/>
            <a:ext cx="540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 smtClean="0">
                <a:latin typeface="Arial Black" pitchFamily="34" charset="0"/>
              </a:rPr>
              <a:t>In Australia, there are </a:t>
            </a:r>
            <a:r>
              <a:rPr lang="en-US" sz="4800" cap="all" dirty="0">
                <a:latin typeface="Arial Black" pitchFamily="34" charset="0"/>
              </a:rPr>
              <a:t>more kangaroos than </a:t>
            </a:r>
            <a:r>
              <a:rPr lang="en-US" sz="4800" cap="all" dirty="0" smtClean="0">
                <a:latin typeface="Arial Black" pitchFamily="34" charset="0"/>
              </a:rPr>
              <a:t>people</a:t>
            </a:r>
            <a:endParaRPr lang="ru-RU" sz="48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www.factslides.com/imgs/came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1772816"/>
            <a:ext cx="6006694" cy="49423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5616" y="188640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cap="all" dirty="0" smtClean="0">
                <a:latin typeface="Arial Black" pitchFamily="34" charset="0"/>
              </a:rPr>
              <a:t>Australia </a:t>
            </a:r>
            <a:r>
              <a:rPr lang="en-US" sz="4800" cap="all" dirty="0">
                <a:latin typeface="Arial Black" pitchFamily="34" charset="0"/>
              </a:rPr>
              <a:t>exports camels</a:t>
            </a:r>
            <a:r>
              <a:rPr lang="en-US" sz="4800" cap="all" dirty="0" smtClean="0">
                <a:latin typeface="Arial Black" pitchFamily="34" charset="0"/>
              </a:rPr>
              <a:t> to Saudi Arabia</a:t>
            </a:r>
            <a:endParaRPr lang="ru-RU" sz="48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0"/>
            <a:ext cx="475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cap="all" dirty="0" smtClean="0">
                <a:latin typeface="Arial Black" pitchFamily="34" charset="0"/>
              </a:rPr>
              <a:t>75% of Australia's living species are unknown to man</a:t>
            </a:r>
            <a:endParaRPr lang="ru-RU" sz="4800" cap="all" dirty="0">
              <a:latin typeface="Arial Black" pitchFamily="34" charset="0"/>
            </a:endParaRPr>
          </a:p>
        </p:txBody>
      </p:sp>
      <p:pic>
        <p:nvPicPr>
          <p:cNvPr id="78850" name="Picture 2" descr="http://www.factslides.com/imgs/Fly-Austral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394" y="908720"/>
            <a:ext cx="4140389" cy="5756152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http://pngimg.com/upload/rabbit_PNG377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6280134" cy="5229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188640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cap="all" dirty="0" smtClean="0">
                <a:latin typeface="Arial Black" pitchFamily="34" charset="0"/>
              </a:rPr>
              <a:t>24 rabbits that were introduced to Australia in 1859 had multiplied in number </a:t>
            </a:r>
            <a:r>
              <a:rPr lang="ru-RU" sz="3600" cap="all" dirty="0" smtClean="0">
                <a:latin typeface="Arial Black" pitchFamily="34" charset="0"/>
              </a:rPr>
              <a:t>       </a:t>
            </a:r>
            <a:r>
              <a:rPr lang="en-US" sz="3600" cap="all" dirty="0" smtClean="0">
                <a:latin typeface="Arial Black" pitchFamily="34" charset="0"/>
              </a:rPr>
              <a:t>to over 2 million in ten years</a:t>
            </a:r>
            <a:endParaRPr lang="ru-RU" sz="36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http://www.factslides.com/imgs/sn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700808"/>
            <a:ext cx="3437096" cy="45365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844824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cap="all" dirty="0" smtClean="0">
                <a:latin typeface="Arial Black" pitchFamily="34" charset="0"/>
              </a:rPr>
              <a:t>The top ten deadliest snakes can be found in Australia</a:t>
            </a:r>
            <a:endParaRPr lang="ru-RU" sz="4800" cap="all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149</TotalTime>
  <Words>132</Words>
  <Application>Microsoft Office PowerPoint</Application>
  <PresentationFormat>Экран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Модульная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DSG</dc:creator>
  <cp:lastModifiedBy>DSG</cp:lastModifiedBy>
  <cp:revision>12</cp:revision>
  <dcterms:created xsi:type="dcterms:W3CDTF">2016-05-24T17:41:29Z</dcterms:created>
  <dcterms:modified xsi:type="dcterms:W3CDTF">2016-05-31T19:06:24Z</dcterms:modified>
</cp:coreProperties>
</file>