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0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EC2C-2D3D-4174-A6AC-296E62C27984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B0FC-DD79-4F1D-B15F-F23BDC404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EC2C-2D3D-4174-A6AC-296E62C27984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B0FC-DD79-4F1D-B15F-F23BDC404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EC2C-2D3D-4174-A6AC-296E62C27984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B0FC-DD79-4F1D-B15F-F23BDC404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EC2C-2D3D-4174-A6AC-296E62C27984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B0FC-DD79-4F1D-B15F-F23BDC404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EC2C-2D3D-4174-A6AC-296E62C27984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B0FC-DD79-4F1D-B15F-F23BDC404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EC2C-2D3D-4174-A6AC-296E62C27984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B0FC-DD79-4F1D-B15F-F23BDC404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EC2C-2D3D-4174-A6AC-296E62C27984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B0FC-DD79-4F1D-B15F-F23BDC404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EC2C-2D3D-4174-A6AC-296E62C27984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B0FC-DD79-4F1D-B15F-F23BDC404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EC2C-2D3D-4174-A6AC-296E62C27984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B0FC-DD79-4F1D-B15F-F23BDC404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EC2C-2D3D-4174-A6AC-296E62C27984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B0FC-DD79-4F1D-B15F-F23BDC404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EC2C-2D3D-4174-A6AC-296E62C27984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B0FC-DD79-4F1D-B15F-F23BDC404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EC2C-2D3D-4174-A6AC-296E62C27984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B0FC-DD79-4F1D-B15F-F23BDC404BE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77281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 Black" pitchFamily="34" charset="0"/>
              </a:rPr>
              <a:t>What is microcontroller?</a:t>
            </a:r>
            <a:br>
              <a:rPr lang="en-US" b="1" dirty="0" smtClean="0">
                <a:latin typeface="Arial Black" pitchFamily="34" charset="0"/>
              </a:rPr>
            </a:br>
            <a:r>
              <a:rPr lang="en-US" dirty="0" smtClean="0"/>
              <a:t> </a:t>
            </a:r>
            <a:r>
              <a:rPr lang="en-US" sz="3300" dirty="0" smtClean="0"/>
              <a:t>and how they infiltrated into our lives</a:t>
            </a:r>
            <a:endParaRPr lang="ru-RU" sz="3300" b="1" dirty="0">
              <a:latin typeface="Arial Black" pitchFamily="34" charset="0"/>
            </a:endParaRPr>
          </a:p>
        </p:txBody>
      </p:sp>
      <p:pic>
        <p:nvPicPr>
          <p:cNvPr id="4098" name="Picture 2" descr="http://atmega32-avr.com/wp-content/uploads/2012/11/avr_programming1.jpg?x2818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204864"/>
            <a:ext cx="4572000" cy="2867025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Robots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22530" name="Picture 2" descr="https://s-media-cache-ak0.pinimg.com/564x/27/9d/74/279d74943ecb3bb265de9bae53f9b0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759629"/>
            <a:ext cx="5148064" cy="4098371"/>
          </a:xfrm>
          <a:prstGeom prst="rect">
            <a:avLst/>
          </a:prstGeom>
          <a:noFill/>
        </p:spPr>
      </p:pic>
      <p:pic>
        <p:nvPicPr>
          <p:cNvPr id="22532" name="Picture 4" descr="https://i2.wp.com/www.robotshop.ca/Images/rblyn63_robot_ar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3016"/>
            <a:ext cx="3670372" cy="3284984"/>
          </a:xfrm>
          <a:prstGeom prst="rect">
            <a:avLst/>
          </a:prstGeom>
          <a:noFill/>
        </p:spPr>
      </p:pic>
      <p:pic>
        <p:nvPicPr>
          <p:cNvPr id="22534" name="Picture 6" descr="http://infocopter.ru/wp-content/uploads/2016/03/kvadrokopter-na-arduin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52736"/>
            <a:ext cx="4283968" cy="24097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Where else can you meet a microcontroller?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5" name="Picture 2" descr="http://www.flashdrivepros.com/Images/flash-drive-circuit-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36900"/>
            <a:ext cx="3434999" cy="2721100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2964" y="2132856"/>
            <a:ext cx="2621035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16832"/>
            <a:ext cx="2627784" cy="168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8" descr="http://www.narod-sovet.ru/wp-content/uploads/2013/08/robot-pileso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1772816"/>
            <a:ext cx="2736304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technoblogy.com/pictures/kvm/atmega1284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4333700" cy="3450333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49383">
            <a:off x="4013154" y="1811192"/>
            <a:ext cx="2925122" cy="235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43325"/>
            <a:ext cx="46196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http://uk.rs-online.com/largeimages/F6963124-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381604"/>
            <a:ext cx="2987824" cy="2476395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2204864"/>
            <a:ext cx="17907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0"/>
            <a:ext cx="2529644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A little history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44522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Alf-</a:t>
            </a:r>
            <a:r>
              <a:rPr lang="en-US" dirty="0" err="1" smtClean="0">
                <a:latin typeface="Arial Black" pitchFamily="34" charset="0"/>
              </a:rPr>
              <a:t>Egil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Bogen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2673102" cy="336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916832"/>
            <a:ext cx="3007647" cy="33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52120" y="5517232"/>
            <a:ext cx="19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 Black" pitchFamily="34" charset="0"/>
              </a:rPr>
              <a:t>Vegard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Wollen</a:t>
            </a:r>
            <a:endParaRPr lang="ru-RU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upload.wikimedia.org/wikipedia/commons/2/2f/ATMEL-AT90S23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6080" y="4508311"/>
            <a:ext cx="4197920" cy="234968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What is special in AVR?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PIC 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(Programmable Interrupt Controller) appeared around 1980.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	→	8 bit bus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	→ 	executes 1 instruction in 4 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clk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 cycles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	→ 	Harvard architecture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AVR (1994)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	→ 	8 bit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	→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	one instruction per cycle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	→ 	Harvard architecture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How do I connect it?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58000"/>
            <a:ext cx="9144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412776"/>
            <a:ext cx="1907704" cy="189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 Black" pitchFamily="34" charset="0"/>
              </a:rPr>
              <a:t>Internal structure AVR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5138738" cy="5157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Hardware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32 Registers (R0-R31)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ROM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512 bytes RAM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512 bytes EEPROM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32 I/O lines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13 Interrupts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Lots of fun built-in peripherals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robotplatform.com/howto/software%20requirements/AVRStudio_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Programming AVR</a:t>
            </a:r>
            <a:endParaRPr lang="ru-RU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Smart devices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5850" y="1704975"/>
            <a:ext cx="42481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14675"/>
            <a:ext cx="48768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75</Words>
  <Application>Microsoft Office PowerPoint</Application>
  <PresentationFormat>Экран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What is microcontroller?  and how they infiltrated into our lives</vt:lpstr>
      <vt:lpstr>Слайд 2</vt:lpstr>
      <vt:lpstr>A little history</vt:lpstr>
      <vt:lpstr>What is special in AVR?</vt:lpstr>
      <vt:lpstr>How do I connect it?</vt:lpstr>
      <vt:lpstr>Internal structure AVR</vt:lpstr>
      <vt:lpstr>Hardware</vt:lpstr>
      <vt:lpstr>Programming AVR</vt:lpstr>
      <vt:lpstr>Smart devices</vt:lpstr>
      <vt:lpstr>Robots</vt:lpstr>
      <vt:lpstr>Where else can you meet a microcontroller?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DSG</dc:creator>
  <cp:lastModifiedBy>DSG</cp:lastModifiedBy>
  <cp:revision>27</cp:revision>
  <dcterms:created xsi:type="dcterms:W3CDTF">2016-12-21T19:50:51Z</dcterms:created>
  <dcterms:modified xsi:type="dcterms:W3CDTF">2016-12-22T00:00:23Z</dcterms:modified>
</cp:coreProperties>
</file>