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7"/>
  </p:notesMasterIdLst>
  <p:sldIdLst>
    <p:sldId id="256" r:id="rId2"/>
    <p:sldId id="257" r:id="rId3"/>
    <p:sldId id="259" r:id="rId4"/>
    <p:sldId id="319" r:id="rId5"/>
    <p:sldId id="260" r:id="rId6"/>
    <p:sldId id="258" r:id="rId7"/>
    <p:sldId id="32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7A313-1B11-864C-A35A-D86BF5175844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25D67-CF29-394B-9C11-F809018DE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35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5D67-CF29-394B-9C11-F809018DEC9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08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AB573-DC0A-1D45-F1C7-C50A1538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FAFDD0-25BC-7E60-E501-552F7D52B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D39BDE-F9F0-BB84-A8E9-8265455A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973BD-6EEF-DB8C-AE10-8AF1D2BD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8FA5-AA11-0548-035A-C9311D36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24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0A0C4-E75B-A095-30A5-2D5B3039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407D0D-0E95-A502-17F3-1164AAA56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19238-2F90-EC8F-CCD6-A0DD4216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18409B-1E56-F2E2-9EDC-B06E5971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FBE70-217D-A741-AD5F-4C9A6CD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AE984A-18D5-2AF3-D659-0090E653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E8680F-0B00-56E8-BD68-3C4FDD72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A8841-3227-85B9-FEA4-56D85265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20F76-55A9-5EB6-3495-4D0E023D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7DDE1-79F4-4A21-D68E-19AD37D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43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0ACAF-1ACE-5A79-53FC-BE8738AB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51251-1204-5015-6A12-F5897E57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6B3E11-3AA1-DFD1-609D-B1E11DC0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43EB0-17AD-A0F7-D139-1188C25E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7EA9D-725A-634C-A9DE-B4F0B228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6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0B115-06F2-F362-9B17-38644DAE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61F85A-89BD-8E4B-8D76-07112E18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8F277-07C7-8077-CDCE-DE88309E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C3D04-6547-7C34-69DF-0744C12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D0E40-79D9-4351-19ED-A415A16D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98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AA89D-86B3-8EB1-3695-5C683244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9E38C-98EA-D6A4-742F-F26E5035B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28E6D4-C310-8657-58FD-61E9BD404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FEDE7F-6DE2-38CA-B33F-982FBC6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5FCCA7-C787-0516-6114-F4BE13E4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B1CE3-4832-AB32-5DB9-505E803C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3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C75CC-A7C6-A916-7618-5F5E9483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3830C-410F-F8E7-8ADE-54367F7E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116900-76F1-55B5-05A3-FA572761D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6CCB41-38EE-BE3A-32A4-448CA6ED2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61D0FB-16FA-4EF1-8B4B-B0E5FEA3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FA8D79-04A0-AF9F-DA70-E229778E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E176A-25CD-18AC-59F5-BD0467D5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18403A-DCE9-2F95-EB83-9B4E2938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74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DA967-86FA-1960-B9A1-3AAC4A69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D0EF89-4E80-36A9-F505-27E85D2C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B50A92-63BF-764C-903C-E4C6CEB1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692823-2BC9-E097-A7AA-649B56EC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57AA00-1E1D-016C-8B0D-DB8EF426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C3C1DA-7997-4B84-7429-0A8B1BD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BE87CC-AC8E-6DF2-DFF3-1757F7C4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87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2A9A-5693-5E51-A30D-82D07C4E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A36779-6D6C-F45D-C6C9-5D03DB67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819E3A-EE81-32D8-DBAE-5151BF3D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A71DF-F48C-2CF7-C4EA-7CDE0B01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1BD69-70BE-5AB2-0F47-31D3B0CF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D89A7-7ED1-E14D-362B-54C2CEF3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6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F43B2-4485-DD42-D32C-70A1D4E6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52D51C-5EE5-F2E9-25E7-A6B2E1B49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D203EB-527A-357C-C15F-53C13180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B235F4-4E01-8B5A-9736-17409CC7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FF9B65-CAAA-BEE0-4182-3699D69D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B1BD4-06B2-D9A9-F72C-11D3D11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47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8B796D-D3EB-E7E2-66B9-AC73DBFE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5253E-A4A2-D7B0-9DD5-34335170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B0DB19-5075-6797-38B1-1CD453C52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7830-8387-3E46-A079-7FCF5C0D6931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05D3C9-2D71-71FA-530C-C5647F83F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CC02D-0D18-ED8C-F243-88C4067B4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DCE8-6ADF-7E4E-A27F-9E2F623E0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4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16AED-51D7-B1EF-C9E2-2D8E7A3B5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915"/>
            <a:ext cx="9144000" cy="1120775"/>
          </a:xfrm>
        </p:spPr>
        <p:txBody>
          <a:bodyPr>
            <a:normAutofit/>
          </a:bodyPr>
          <a:lstStyle/>
          <a:p>
            <a:r>
              <a:rPr lang="fr-FR" b="1" i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72 SMALLCAPS BOOK" pitchFamily="2" charset="0"/>
                <a:ea typeface="Brush Script MT" panose="03060802040406070304" pitchFamily="66" charset="-122"/>
                <a:cs typeface="APPLE CHANCERY" panose="03020702040506060504" pitchFamily="66" charset="-79"/>
              </a:rPr>
              <a:t>Projet Final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104278-E563-A517-A6C2-0416F59A9B91}"/>
              </a:ext>
            </a:extLst>
          </p:cNvPr>
          <p:cNvSpPr txBox="1"/>
          <p:nvPr/>
        </p:nvSpPr>
        <p:spPr>
          <a:xfrm>
            <a:off x="2029968" y="2843784"/>
            <a:ext cx="8132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i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Real World App</a:t>
            </a:r>
            <a:endParaRPr lang="fr-FR" sz="8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DONI 72 SMALLCAPS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7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52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8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6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34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76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56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23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8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7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5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0ECC15E-E302-48E0-3962-86DB5EAFF8F6}"/>
              </a:ext>
            </a:extLst>
          </p:cNvPr>
          <p:cNvSpPr txBox="1"/>
          <p:nvPr/>
        </p:nvSpPr>
        <p:spPr>
          <a:xfrm>
            <a:off x="786384" y="1659285"/>
            <a:ext cx="1061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Planification et amélioration de la qualité du système d’informations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73011-E151-152E-7DA2-C3A98B2B8974}"/>
              </a:ext>
            </a:extLst>
          </p:cNvPr>
          <p:cNvSpPr/>
          <p:nvPr/>
        </p:nvSpPr>
        <p:spPr>
          <a:xfrm>
            <a:off x="4544132" y="335845"/>
            <a:ext cx="3103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i="1" u="sng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FA99C5-4C4F-18C0-4A68-0FCDFE767FF0}"/>
              </a:ext>
            </a:extLst>
          </p:cNvPr>
          <p:cNvSpPr txBox="1"/>
          <p:nvPr/>
        </p:nvSpPr>
        <p:spPr>
          <a:xfrm>
            <a:off x="786384" y="2233752"/>
            <a:ext cx="647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Partitionnement de l’application en domaine fonctionnels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79FFD0-5661-1C7F-5C5B-62F40C0D8F1F}"/>
              </a:ext>
            </a:extLst>
          </p:cNvPr>
          <p:cNvSpPr txBox="1"/>
          <p:nvPr/>
        </p:nvSpPr>
        <p:spPr>
          <a:xfrm>
            <a:off x="786384" y="2838997"/>
            <a:ext cx="6523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Rédaction de cas de test sur l’outil de gestion de ticket Jira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0F9D80-329E-A653-8E12-98CF00EF71AC}"/>
              </a:ext>
            </a:extLst>
          </p:cNvPr>
          <p:cNvSpPr txBox="1"/>
          <p:nvPr/>
        </p:nvSpPr>
        <p:spPr>
          <a:xfrm>
            <a:off x="786384" y="3444242"/>
            <a:ext cx="2901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Avantage de la solution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DE26FD-F876-1761-1139-413FA67BF59E}"/>
              </a:ext>
            </a:extLst>
          </p:cNvPr>
          <p:cNvSpPr txBox="1"/>
          <p:nvPr/>
        </p:nvSpPr>
        <p:spPr>
          <a:xfrm>
            <a:off x="786384" y="4049487"/>
            <a:ext cx="5648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Packs de tests automatiques répartis en typologie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DBDF37-F79D-588B-3F08-EAA5E69E8ACC}"/>
              </a:ext>
            </a:extLst>
          </p:cNvPr>
          <p:cNvSpPr txBox="1"/>
          <p:nvPr/>
        </p:nvSpPr>
        <p:spPr>
          <a:xfrm>
            <a:off x="786384" y="4655763"/>
            <a:ext cx="2752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 err="1"/>
              <a:t>Cypress</a:t>
            </a:r>
            <a:r>
              <a:rPr lang="fr-FR" sz="2000" dirty="0"/>
              <a:t> VS </a:t>
            </a:r>
            <a:r>
              <a:rPr lang="fr-FR" sz="2000" dirty="0" err="1"/>
              <a:t>Playwright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9075A8E-5558-51E3-A8EA-F5E1564F77B8}"/>
              </a:ext>
            </a:extLst>
          </p:cNvPr>
          <p:cNvSpPr txBox="1"/>
          <p:nvPr/>
        </p:nvSpPr>
        <p:spPr>
          <a:xfrm>
            <a:off x="786384" y="5259977"/>
            <a:ext cx="4176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Explication des différents processus</a:t>
            </a:r>
          </a:p>
        </p:txBody>
      </p:sp>
    </p:spTree>
    <p:extLst>
      <p:ext uri="{BB962C8B-B14F-4D97-AF65-F5344CB8AC3E}">
        <p14:creationId xmlns:p14="http://schemas.microsoft.com/office/powerpoint/2010/main" val="4120058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30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81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72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2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252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417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65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2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88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49E5C6-51FE-156C-8114-62C6B35E7AD3}"/>
              </a:ext>
            </a:extLst>
          </p:cNvPr>
          <p:cNvSpPr/>
          <p:nvPr/>
        </p:nvSpPr>
        <p:spPr>
          <a:xfrm>
            <a:off x="3560369" y="427011"/>
            <a:ext cx="50712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Pourquoi automatiser?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1266F9-8A89-DC39-4F1D-213D15391870}"/>
              </a:ext>
            </a:extLst>
          </p:cNvPr>
          <p:cNvSpPr txBox="1"/>
          <p:nvPr/>
        </p:nvSpPr>
        <p:spPr>
          <a:xfrm>
            <a:off x="816864" y="1678031"/>
            <a:ext cx="7385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d’accélérer la mise en production d’applications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B536B7-41A0-A063-843E-3F0EA4E796F2}"/>
              </a:ext>
            </a:extLst>
          </p:cNvPr>
          <p:cNvSpPr txBox="1"/>
          <p:nvPr/>
        </p:nvSpPr>
        <p:spPr>
          <a:xfrm>
            <a:off x="816864" y="2504633"/>
            <a:ext cx="493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de vérifier la non régression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BCF940-76CE-066D-7D97-3DD14FDA1B70}"/>
              </a:ext>
            </a:extLst>
          </p:cNvPr>
          <p:cNvSpPr txBox="1"/>
          <p:nvPr/>
        </p:nvSpPr>
        <p:spPr>
          <a:xfrm>
            <a:off x="816864" y="3331235"/>
            <a:ext cx="450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Améliore la couverture des tests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CFA3AF-F3D0-06EC-A260-84B5B28A17BD}"/>
              </a:ext>
            </a:extLst>
          </p:cNvPr>
          <p:cNvSpPr txBox="1"/>
          <p:nvPr/>
        </p:nvSpPr>
        <p:spPr>
          <a:xfrm>
            <a:off x="816864" y="4157837"/>
            <a:ext cx="564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de gagner du temps et de l’argent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9E6331-C016-92CD-AAF7-23C0B79B40C7}"/>
              </a:ext>
            </a:extLst>
          </p:cNvPr>
          <p:cNvSpPr txBox="1"/>
          <p:nvPr/>
        </p:nvSpPr>
        <p:spPr>
          <a:xfrm>
            <a:off x="816864" y="4984439"/>
            <a:ext cx="745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Permet de tester avec plus de précision et de cohérence</a:t>
            </a:r>
          </a:p>
        </p:txBody>
      </p:sp>
    </p:spTree>
    <p:extLst>
      <p:ext uri="{BB962C8B-B14F-4D97-AF65-F5344CB8AC3E}">
        <p14:creationId xmlns:p14="http://schemas.microsoft.com/office/powerpoint/2010/main" val="23453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86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7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24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7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9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95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12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826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352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4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49E5C6-51FE-156C-8114-62C6B35E7AD3}"/>
              </a:ext>
            </a:extLst>
          </p:cNvPr>
          <p:cNvSpPr/>
          <p:nvPr/>
        </p:nvSpPr>
        <p:spPr>
          <a:xfrm>
            <a:off x="1771803" y="2828835"/>
            <a:ext cx="86483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7200" b="1" i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Cypress</a:t>
            </a:r>
            <a:r>
              <a:rPr lang="fr-FR" sz="72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VS </a:t>
            </a:r>
            <a:r>
              <a:rPr lang="fr-FR" sz="7200" b="1" i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Playwright</a:t>
            </a:r>
            <a:endParaRPr lang="fr-FR" sz="72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325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098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374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6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629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6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77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587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545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100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1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6EC30CC-F418-E4BB-8026-4C029D1A1C3E}"/>
              </a:ext>
            </a:extLst>
          </p:cNvPr>
          <p:cNvSpPr txBox="1"/>
          <p:nvPr/>
        </p:nvSpPr>
        <p:spPr>
          <a:xfrm>
            <a:off x="1511808" y="722260"/>
            <a:ext cx="798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Une rapide explication des 2 outils d’automatisation…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8146C-EC6F-12F5-C157-E715F14D35CF}"/>
              </a:ext>
            </a:extLst>
          </p:cNvPr>
          <p:cNvSpPr txBox="1"/>
          <p:nvPr/>
        </p:nvSpPr>
        <p:spPr>
          <a:xfrm>
            <a:off x="1609344" y="2267712"/>
            <a:ext cx="905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400" dirty="0" err="1"/>
              <a:t>Cypress</a:t>
            </a:r>
            <a:r>
              <a:rPr lang="fr-FR" sz="2400" dirty="0"/>
              <a:t> est un </a:t>
            </a:r>
            <a:r>
              <a:rPr lang="fr-FR" sz="2400" dirty="0" err="1"/>
              <a:t>framework</a:t>
            </a:r>
            <a:r>
              <a:rPr lang="fr-FR" sz="2400" dirty="0"/>
              <a:t> JS de test bout-en-bout (aussi appelé E2E)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FAFD8E-8DD1-DB64-811A-68816A95B231}"/>
              </a:ext>
            </a:extLst>
          </p:cNvPr>
          <p:cNvSpPr txBox="1"/>
          <p:nvPr/>
        </p:nvSpPr>
        <p:spPr>
          <a:xfrm>
            <a:off x="1609344" y="1637520"/>
            <a:ext cx="132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Cypress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3E513D-BFC3-0C79-EF9B-4DD1B5F24104}"/>
              </a:ext>
            </a:extLst>
          </p:cNvPr>
          <p:cNvSpPr txBox="1"/>
          <p:nvPr/>
        </p:nvSpPr>
        <p:spPr>
          <a:xfrm>
            <a:off x="1609344" y="2721307"/>
            <a:ext cx="868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400" dirty="0" err="1"/>
              <a:t>Cypress</a:t>
            </a:r>
            <a:r>
              <a:rPr lang="fr-FR" sz="2400" dirty="0"/>
              <a:t> n’a pas besoin d’être couplé à un driver ou à une solution</a:t>
            </a:r>
          </a:p>
        </p:txBody>
      </p:sp>
    </p:spTree>
    <p:extLst>
      <p:ext uri="{BB962C8B-B14F-4D97-AF65-F5344CB8AC3E}">
        <p14:creationId xmlns:p14="http://schemas.microsoft.com/office/powerpoint/2010/main" val="21567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66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37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500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764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84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294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126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033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079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1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07A79E6-832D-A99A-E831-8BA0E3FF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7770"/>
              </p:ext>
            </p:extLst>
          </p:nvPr>
        </p:nvGraphicFramePr>
        <p:xfrm>
          <a:off x="957072" y="1304544"/>
          <a:ext cx="1027785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856">
                  <a:extLst>
                    <a:ext uri="{9D8B030D-6E8A-4147-A177-3AD203B41FA5}">
                      <a16:colId xmlns:a16="http://schemas.microsoft.com/office/drawing/2014/main" val="13369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2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Open Source et totalement gratuit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Bénéficie d’une très grande communauté dans le monde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Outil flexible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Possibilité de paramétrer des fonctions et de les appeler dans le script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Toute nouvelle architecture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Tests et développement se font simultanément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Fonctionne peu importe le Framework JavaScript (</a:t>
                      </a:r>
                      <a:r>
                        <a:rPr lang="fr-FR" sz="2000" dirty="0" err="1"/>
                        <a:t>React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Js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 err="1"/>
                        <a:t>Angular</a:t>
                      </a:r>
                      <a:r>
                        <a:rPr lang="fr-FR" sz="2000" dirty="0"/>
                        <a:t>, Vue </a:t>
                      </a:r>
                      <a:r>
                        <a:rPr lang="fr-FR" sz="2000" dirty="0" err="1"/>
                        <a:t>Js</a:t>
                      </a:r>
                      <a:r>
                        <a:rPr lang="fr-FR" sz="2000" dirty="0"/>
                        <a:t>)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S’intègre a n’importe quel fournisseur de CI (Jenkins, </a:t>
                      </a:r>
                      <a:r>
                        <a:rPr lang="fr-FR" sz="2000" dirty="0" err="1"/>
                        <a:t>Gitlab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 err="1"/>
                        <a:t>Github</a:t>
                      </a:r>
                      <a:r>
                        <a:rPr lang="fr-FR" sz="2000" dirty="0"/>
                        <a:t>…)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N’utilise pas de driver comme </a:t>
                      </a:r>
                      <a:r>
                        <a:rPr lang="fr-FR" sz="2000" dirty="0" err="1"/>
                        <a:t>Selenium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218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7CE70E4-4ABA-3234-59AD-28A578F2B789}"/>
              </a:ext>
            </a:extLst>
          </p:cNvPr>
          <p:cNvSpPr txBox="1"/>
          <p:nvPr/>
        </p:nvSpPr>
        <p:spPr>
          <a:xfrm>
            <a:off x="4072128" y="420624"/>
            <a:ext cx="38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Cypress</a:t>
            </a:r>
            <a:endParaRPr lang="fr-FR" sz="3200" b="1" i="1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5A47DDD-959B-73AC-3AE8-FA7154C73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02624"/>
              </p:ext>
            </p:extLst>
          </p:nvPr>
        </p:nvGraphicFramePr>
        <p:xfrm>
          <a:off x="957072" y="4968681"/>
          <a:ext cx="102778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856">
                  <a:extLst>
                    <a:ext uri="{9D8B030D-6E8A-4147-A177-3AD203B41FA5}">
                      <a16:colId xmlns:a16="http://schemas.microsoft.com/office/drawing/2014/main" val="256290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6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Nécessite un ordinateur puissant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Prend énormément de RAM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000" dirty="0"/>
                        <a:t>Ne supporte que du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908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945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04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6534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026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71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07A79E6-832D-A99A-E831-8BA0E3FF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64012"/>
              </p:ext>
            </p:extLst>
          </p:nvPr>
        </p:nvGraphicFramePr>
        <p:xfrm>
          <a:off x="1042416" y="1584960"/>
          <a:ext cx="101071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7168">
                  <a:extLst>
                    <a:ext uri="{9D8B030D-6E8A-4147-A177-3AD203B41FA5}">
                      <a16:colId xmlns:a16="http://schemas.microsoft.com/office/drawing/2014/main" val="13369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2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Outil rapide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Supporte plusieurs </a:t>
                      </a:r>
                      <a:r>
                        <a:rPr lang="fr-FR" sz="2400" dirty="0" err="1"/>
                        <a:t>languages</a:t>
                      </a:r>
                      <a:endParaRPr lang="fr-FR" sz="2400" dirty="0"/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Exécute les cas de tests directement dans le navigateur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Ouvre un rapport de test s’il y a une erreur et peut donner directement les points à 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218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7CE70E4-4ABA-3234-59AD-28A578F2B789}"/>
              </a:ext>
            </a:extLst>
          </p:cNvPr>
          <p:cNvSpPr txBox="1"/>
          <p:nvPr/>
        </p:nvSpPr>
        <p:spPr>
          <a:xfrm>
            <a:off x="4072128" y="420624"/>
            <a:ext cx="38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Playwright</a:t>
            </a:r>
            <a:endParaRPr lang="fr-FR" sz="3200" b="1" i="1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5285AC06-36C1-07D7-2599-43A82D61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02723"/>
              </p:ext>
            </p:extLst>
          </p:nvPr>
        </p:nvGraphicFramePr>
        <p:xfrm>
          <a:off x="1042416" y="4541961"/>
          <a:ext cx="1010716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7168">
                  <a:extLst>
                    <a:ext uri="{9D8B030D-6E8A-4147-A177-3AD203B41FA5}">
                      <a16:colId xmlns:a16="http://schemas.microsoft.com/office/drawing/2014/main" val="249673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1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Documentation assez confuse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Méthode de requêtes pas assez élaboré</a:t>
                      </a:r>
                    </a:p>
                    <a:p>
                      <a:pPr marL="285750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2400" dirty="0"/>
                        <a:t>Support de la communauté limité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5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38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38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265</Words>
  <Application>Microsoft Macintosh PowerPoint</Application>
  <PresentationFormat>Grand écran</PresentationFormat>
  <Paragraphs>47</Paragraphs>
  <Slides>65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2" baseType="lpstr">
      <vt:lpstr>Arial</vt:lpstr>
      <vt:lpstr>BODONI 72 SMALLCAPS BOOK</vt:lpstr>
      <vt:lpstr>Calibri</vt:lpstr>
      <vt:lpstr>Calibri Light</vt:lpstr>
      <vt:lpstr>Courier New</vt:lpstr>
      <vt:lpstr>Wingdings</vt:lpstr>
      <vt:lpstr>Thème Office 2013 – 2022</vt:lpstr>
      <vt:lpstr>Projet Final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Jordan Toledano</dc:creator>
  <cp:lastModifiedBy>Jordan Toledano</cp:lastModifiedBy>
  <cp:revision>2</cp:revision>
  <dcterms:created xsi:type="dcterms:W3CDTF">2023-01-25T00:34:10Z</dcterms:created>
  <dcterms:modified xsi:type="dcterms:W3CDTF">2023-01-25T17:10:28Z</dcterms:modified>
</cp:coreProperties>
</file>