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6836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99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067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1921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810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3545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3062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1374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15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74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870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61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7557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108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8368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098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9482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8E7BF0-DC9A-4C27-9D44-4CA9CC6CF4FD}" type="datetimeFigureOut">
              <a:rPr lang="hr-HR" smtClean="0"/>
              <a:t>19.2.2025.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96325A-1ACE-448A-9CB8-18EA2BFCB99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367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5441-307C-F20D-3DDB-26A8DC50A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r-HR" sz="3600" dirty="0"/>
              <a:t>Istraživanje dostupnih LLM-ova za prevođenje i omogućavanje višejezičnosti unutar aplikacije korištenjem jednog od LLM-ova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3368F-1059-3262-9AE7-AB873400C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Anastazija Širol</a:t>
            </a:r>
          </a:p>
          <a:p>
            <a:r>
              <a:rPr lang="hr-HR" dirty="0"/>
              <a:t>3. godina prijediplomskog studija Informatike, FIPU</a:t>
            </a:r>
          </a:p>
        </p:txBody>
      </p:sp>
    </p:spTree>
    <p:extLst>
      <p:ext uri="{BB962C8B-B14F-4D97-AF65-F5344CB8AC3E}">
        <p14:creationId xmlns:p14="http://schemas.microsoft.com/office/powerpoint/2010/main" val="263477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049F-4E33-5D00-E2C7-130F3EDA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Istraživanje dostupnih LLM-ova za prevođenje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5EA7-00EB-110F-FF01-2C4B42F7F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4752974"/>
            <a:ext cx="10018713" cy="1752599"/>
          </a:xfrm>
        </p:spPr>
        <p:txBody>
          <a:bodyPr/>
          <a:lstStyle/>
          <a:p>
            <a:r>
              <a:rPr lang="hr-HR" dirty="0"/>
              <a:t>Važni faktori pri odabiru modela: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Model namijenjen prevođenju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Mogućnost lokalnog pokretanja modela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C2DB90-58BB-45EE-D043-84EAB5616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2464948"/>
            <a:ext cx="5180649" cy="20494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430E36-331F-462B-20B6-3413C1E1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9"/>
          <a:stretch/>
        </p:blipFill>
        <p:spPr>
          <a:xfrm>
            <a:off x="6835186" y="2464948"/>
            <a:ext cx="4667838" cy="21486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5BF5595-72FE-41BF-8704-5F18E8643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186" y="4628999"/>
            <a:ext cx="4667839" cy="133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1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6CAB-4F5F-B75E-6DFA-15DF50AD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Testiranje odabranih modela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1FA8A-8B86-5A78-D10D-1F4674E2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 err="1"/>
              <a:t>google</a:t>
            </a:r>
            <a:r>
              <a:rPr lang="hr-HR" dirty="0"/>
              <a:t>/flan-t5-base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E3854-4273-4902-7A94-DE8E5108C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Izuzetno loš prijevod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7294D-2E43-1D13-B287-10207D970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 err="1"/>
              <a:t>facebook</a:t>
            </a:r>
            <a:r>
              <a:rPr lang="hr-HR" dirty="0"/>
              <a:t>/m2m100_1.2B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AF427-D886-2379-A666-28CC0A14E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Zadovoljavajući prijevod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1178B1-14A2-2B6D-D6ED-4E8B1430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76"/>
          <a:stretch/>
        </p:blipFill>
        <p:spPr>
          <a:xfrm>
            <a:off x="1484311" y="3992924"/>
            <a:ext cx="8657217" cy="79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4A3604-8AB3-58B6-BF47-9D76844D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8" y="5120980"/>
            <a:ext cx="85439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1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7919-F0D9-46A0-483F-2B20F4F3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Izrada testne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7A2B-C540-B35D-2E4E-5A937A0FC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WPF aplikacija u .NET 4.8 </a:t>
            </a:r>
            <a:r>
              <a:rPr lang="hr-HR" dirty="0" err="1"/>
              <a:t>framework</a:t>
            </a:r>
            <a:r>
              <a:rPr lang="hr-HR" dirty="0"/>
              <a:t>-u</a:t>
            </a:r>
          </a:p>
          <a:p>
            <a:r>
              <a:rPr lang="hr-HR" dirty="0"/>
              <a:t>Prosljeđivanje input-a na prevođenje:</a:t>
            </a:r>
          </a:p>
          <a:p>
            <a:pPr lvl="1">
              <a:buClr>
                <a:srgbClr val="FF0000"/>
              </a:buClr>
              <a:buFont typeface="Corbel" panose="020B0503020204020204" pitchFamily="34" charset="0"/>
              <a:buChar char="×"/>
            </a:pPr>
            <a:r>
              <a:rPr lang="hr-HR" dirty="0"/>
              <a:t>Svaki resurs iz </a:t>
            </a:r>
            <a:r>
              <a:rPr lang="hr-HR" i="1" dirty="0"/>
              <a:t>.</a:t>
            </a:r>
            <a:r>
              <a:rPr lang="hr-HR" i="1" dirty="0" err="1"/>
              <a:t>resx</a:t>
            </a:r>
            <a:r>
              <a:rPr lang="hr-HR" i="1" dirty="0"/>
              <a:t> </a:t>
            </a:r>
            <a:r>
              <a:rPr lang="hr-HR" dirty="0"/>
              <a:t>file-a zasebno</a:t>
            </a:r>
          </a:p>
          <a:p>
            <a:pPr lvl="1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hr-HR" dirty="0"/>
              <a:t>Putanja do </a:t>
            </a:r>
            <a:r>
              <a:rPr lang="hr-HR" i="1" dirty="0"/>
              <a:t>.</a:t>
            </a:r>
            <a:r>
              <a:rPr lang="hr-HR" i="1" dirty="0" err="1"/>
              <a:t>resx</a:t>
            </a:r>
            <a:r>
              <a:rPr lang="hr-HR" i="1" dirty="0"/>
              <a:t> </a:t>
            </a:r>
            <a:r>
              <a:rPr lang="hr-HR" dirty="0"/>
              <a:t>file</a:t>
            </a:r>
          </a:p>
          <a:p>
            <a:pPr lvl="1">
              <a:buClr>
                <a:srgbClr val="FF0000"/>
              </a:buClr>
              <a:buFont typeface="Corbel" panose="020B0503020204020204" pitchFamily="34" charset="0"/>
              <a:buChar char="×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41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AEB3-2D35-F71E-64B8-1F7A81E8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Usporedba performansi na temelju proslijeđenog input-a na prevođenje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CB99D-6AEB-65EA-47CE-D5B72B1B7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Zasebni resurs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27B81-EAF4-CC8B-5134-9B0D830C6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Pozivanje skripte za prevođenje za svaki resurs datoteke zasebno</a:t>
            </a:r>
          </a:p>
          <a:p>
            <a:r>
              <a:rPr lang="hr-HR" dirty="0"/>
              <a:t>Izuzetno sporo (20 </a:t>
            </a:r>
            <a:r>
              <a:rPr lang="hr-HR" dirty="0" err="1"/>
              <a:t>labela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20-30min</a:t>
            </a:r>
            <a:r>
              <a:rPr lang="hr-HR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8210-E196-E0CA-5AEA-E301F19D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i="1" dirty="0"/>
              <a:t>.</a:t>
            </a:r>
            <a:r>
              <a:rPr lang="hr-HR" i="1" dirty="0" err="1"/>
              <a:t>resx</a:t>
            </a:r>
            <a:r>
              <a:rPr lang="hr-HR" i="1" dirty="0"/>
              <a:t> </a:t>
            </a:r>
            <a:r>
              <a:rPr lang="hr-HR" dirty="0"/>
              <a:t>file</a:t>
            </a:r>
            <a:endParaRPr lang="hr-HR" i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8F7E2-4EC9-9CC7-03A8-84209CF07B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Prosljeđivanje putanje do </a:t>
            </a:r>
            <a:r>
              <a:rPr lang="hr-HR" i="1" dirty="0"/>
              <a:t>.</a:t>
            </a:r>
            <a:r>
              <a:rPr lang="hr-HR" i="1" dirty="0" err="1"/>
              <a:t>resx</a:t>
            </a:r>
            <a:r>
              <a:rPr lang="hr-HR" i="1" dirty="0"/>
              <a:t> </a:t>
            </a:r>
            <a:r>
              <a:rPr lang="hr-HR" dirty="0"/>
              <a:t>file-a </a:t>
            </a:r>
            <a:r>
              <a:rPr lang="hr-HR" dirty="0" err="1"/>
              <a:t>skipti</a:t>
            </a:r>
            <a:r>
              <a:rPr lang="hr-HR" dirty="0"/>
              <a:t> za prevođenje</a:t>
            </a:r>
          </a:p>
          <a:p>
            <a:r>
              <a:rPr lang="hr-HR" dirty="0"/>
              <a:t>Brži proces (20 </a:t>
            </a:r>
            <a:r>
              <a:rPr lang="hr-HR" dirty="0" err="1"/>
              <a:t>labela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2-3min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08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3BF4-D950-F374-1733-2ED5E21F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Prevođenje na temelju input-a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88D2B-A7BC-7265-413A-622FD91B8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Zasebni resurs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8BAFEC-D8FC-7F0A-C147-87AE3FF57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4313" y="3929723"/>
            <a:ext cx="4894262" cy="12670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49227F-A8E1-5F38-4345-1D8658462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i="1" dirty="0"/>
              <a:t>.</a:t>
            </a:r>
            <a:r>
              <a:rPr lang="hr-HR" i="1" dirty="0" err="1"/>
              <a:t>resx</a:t>
            </a:r>
            <a:r>
              <a:rPr lang="hr-HR" i="1" dirty="0"/>
              <a:t> </a:t>
            </a:r>
            <a:r>
              <a:rPr lang="hr-HR" dirty="0"/>
              <a:t>file</a:t>
            </a:r>
            <a:endParaRPr lang="hr-HR" i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7F6380-33A7-DE68-F504-C808EE13D21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b="38397"/>
          <a:stretch/>
        </p:blipFill>
        <p:spPr>
          <a:xfrm>
            <a:off x="6880487" y="3806824"/>
            <a:ext cx="4566284" cy="1512887"/>
          </a:xfrm>
        </p:spPr>
      </p:pic>
    </p:spTree>
    <p:extLst>
      <p:ext uri="{BB962C8B-B14F-4D97-AF65-F5344CB8AC3E}">
        <p14:creationId xmlns:p14="http://schemas.microsoft.com/office/powerpoint/2010/main" val="76492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CC5F-A3AE-14B5-0814-A2C71A43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Prosljeđivanje konteksta modelu za prevođenje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64392-4D17-6D6F-2723-A592FDED9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Bez konteksta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F833E-D32D-BA5A-C5A6-7754CA0B9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r-HR" dirty="0"/>
              <a:t>Brz i pretjerano doslovan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~30min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6FBE4-40FC-CD56-0D18-6AAE5FA6E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r-HR" dirty="0"/>
              <a:t>S kontekstom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85052-118E-8FC7-3FC2-488DD83D6ED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r-HR" dirty="0"/>
              <a:t>Spor i precizniji prijevod</a:t>
            </a:r>
          </a:p>
          <a:p>
            <a:r>
              <a:rPr lang="hr-HR" dirty="0" err="1"/>
              <a:t>DoctorWorkstation</a:t>
            </a:r>
            <a:r>
              <a:rPr lang="hr-HR" dirty="0"/>
              <a:t> </a:t>
            </a:r>
            <a:r>
              <a:rPr lang="hr-HR" dirty="0">
                <a:sym typeface="Wingdings" panose="05000000000000000000" pitchFamily="2" charset="2"/>
              </a:rPr>
              <a:t> ~70min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11D0F8-FD93-550E-B120-053B9A4CA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1" y="4241174"/>
            <a:ext cx="7297739" cy="12496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C92F74-511F-F6AC-8838-9687BB689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8" y="4381672"/>
            <a:ext cx="4410075" cy="205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3A8F-466C-394C-F67D-7C6E38E5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dirty="0"/>
              <a:t>Primjeri prijevoda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6DA87-0BE7-6B50-F653-9BB9EB668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0216" y="2667000"/>
            <a:ext cx="3513679" cy="576262"/>
          </a:xfrm>
        </p:spPr>
        <p:txBody>
          <a:bodyPr/>
          <a:lstStyle/>
          <a:p>
            <a:r>
              <a:rPr lang="hr-HR" dirty="0"/>
              <a:t>Bez konteksta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325A7-2273-275E-526F-43B1475BF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5574" y="3343804"/>
            <a:ext cx="3733222" cy="2455862"/>
          </a:xfrm>
        </p:spPr>
        <p:txBody>
          <a:bodyPr>
            <a:normAutofit lnSpcReduction="10000"/>
          </a:bodyPr>
          <a:lstStyle/>
          <a:p>
            <a:r>
              <a:rPr lang="hr-HR" dirty="0" err="1"/>
              <a:t>Sending</a:t>
            </a:r>
            <a:r>
              <a:rPr lang="hr-HR" dirty="0"/>
              <a:t> </a:t>
            </a:r>
            <a:r>
              <a:rPr lang="hr-HR" dirty="0" err="1"/>
              <a:t>documents</a:t>
            </a:r>
            <a:r>
              <a:rPr lang="hr-HR" dirty="0"/>
              <a:t> to </a:t>
            </a:r>
            <a:r>
              <a:rPr lang="hr-HR" dirty="0" err="1"/>
              <a:t>Czechs</a:t>
            </a:r>
            <a:endParaRPr lang="hr-HR" dirty="0"/>
          </a:p>
          <a:p>
            <a:r>
              <a:rPr lang="hr-HR" dirty="0" err="1"/>
              <a:t>Number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Instructions</a:t>
            </a:r>
            <a:r>
              <a:rPr lang="hr-HR" dirty="0"/>
              <a:t>:</a:t>
            </a:r>
          </a:p>
          <a:p>
            <a:r>
              <a:rPr lang="hr-HR" dirty="0" err="1"/>
              <a:t>Pressure</a:t>
            </a:r>
            <a:r>
              <a:rPr lang="hr-HR" dirty="0"/>
              <a:t>-D</a:t>
            </a:r>
          </a:p>
          <a:p>
            <a:r>
              <a:rPr lang="hr-HR" dirty="0" err="1"/>
              <a:t>Choose</a:t>
            </a:r>
            <a:r>
              <a:rPr lang="hr-HR" dirty="0"/>
              <a:t> a workshop</a:t>
            </a:r>
          </a:p>
          <a:p>
            <a:r>
              <a:rPr lang="hr-HR" dirty="0" err="1"/>
              <a:t>betrayed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91042-FA87-61FA-C70F-CCA87CF87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71340" y="2667000"/>
            <a:ext cx="3525385" cy="576262"/>
          </a:xfrm>
        </p:spPr>
        <p:txBody>
          <a:bodyPr/>
          <a:lstStyle/>
          <a:p>
            <a:r>
              <a:rPr lang="hr-HR" dirty="0"/>
              <a:t>S kontekstom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F3347-E1A2-9FB3-EA9C-696834ED9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740" y="3335337"/>
            <a:ext cx="3733222" cy="2455862"/>
          </a:xfrm>
        </p:spPr>
        <p:txBody>
          <a:bodyPr>
            <a:normAutofit lnSpcReduction="10000"/>
          </a:bodyPr>
          <a:lstStyle/>
          <a:p>
            <a:r>
              <a:rPr lang="hr-HR" dirty="0" err="1"/>
              <a:t>Sending</a:t>
            </a:r>
            <a:r>
              <a:rPr lang="hr-HR" dirty="0"/>
              <a:t> </a:t>
            </a:r>
            <a:r>
              <a:rPr lang="hr-HR" dirty="0" err="1"/>
              <a:t>documents</a:t>
            </a:r>
            <a:r>
              <a:rPr lang="hr-HR" dirty="0"/>
              <a:t> to CEZIH</a:t>
            </a:r>
          </a:p>
          <a:p>
            <a:r>
              <a:rPr lang="en-US" dirty="0"/>
              <a:t>In the context of hospital care and medical examination: Number of referrals:</a:t>
            </a:r>
            <a:endParaRPr lang="hr-HR" dirty="0"/>
          </a:p>
          <a:p>
            <a:r>
              <a:rPr lang="hr-HR" dirty="0"/>
              <a:t>Tlak-D</a:t>
            </a:r>
          </a:p>
          <a:p>
            <a:r>
              <a:rPr lang="hr-HR" dirty="0" err="1"/>
              <a:t>Select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workplace</a:t>
            </a:r>
            <a:endParaRPr lang="hr-HR" dirty="0"/>
          </a:p>
          <a:p>
            <a:r>
              <a:rPr lang="hr-HR" dirty="0" err="1"/>
              <a:t>Published</a:t>
            </a:r>
            <a:endParaRPr lang="hr-HR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8B938C-2AC4-F670-87DA-99F57C336FC7}"/>
              </a:ext>
            </a:extLst>
          </p:cNvPr>
          <p:cNvSpPr txBox="1">
            <a:spLocks/>
          </p:cNvSpPr>
          <p:nvPr/>
        </p:nvSpPr>
        <p:spPr>
          <a:xfrm>
            <a:off x="1568617" y="2667000"/>
            <a:ext cx="3513679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Hrvatski tekst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E2AE0DA-9A06-7989-ED15-7A32AE3DDE83}"/>
              </a:ext>
            </a:extLst>
          </p:cNvPr>
          <p:cNvSpPr txBox="1">
            <a:spLocks/>
          </p:cNvSpPr>
          <p:nvPr/>
        </p:nvSpPr>
        <p:spPr>
          <a:xfrm>
            <a:off x="1323975" y="3343804"/>
            <a:ext cx="3733222" cy="2455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Slanje dokumenata na CEZIH</a:t>
            </a:r>
          </a:p>
          <a:p>
            <a:r>
              <a:rPr lang="hr-HR" dirty="0"/>
              <a:t>Broj uputnica: </a:t>
            </a:r>
          </a:p>
          <a:p>
            <a:r>
              <a:rPr lang="hr-HR" dirty="0"/>
              <a:t>Tlak-D</a:t>
            </a:r>
          </a:p>
          <a:p>
            <a:r>
              <a:rPr lang="hr-HR" dirty="0"/>
              <a:t>Odaberi radilište</a:t>
            </a:r>
          </a:p>
          <a:p>
            <a:r>
              <a:rPr lang="hr-HR" dirty="0"/>
              <a:t>Izdano</a:t>
            </a:r>
          </a:p>
        </p:txBody>
      </p:sp>
    </p:spTree>
    <p:extLst>
      <p:ext uri="{BB962C8B-B14F-4D97-AF65-F5344CB8AC3E}">
        <p14:creationId xmlns:p14="http://schemas.microsoft.com/office/powerpoint/2010/main" val="389038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199</TotalTime>
  <Words>220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</vt:lpstr>
      <vt:lpstr>Parallax</vt:lpstr>
      <vt:lpstr>Istraživanje dostupnih LLM-ova za prevođenje i omogućavanje višejezičnosti unutar aplikacije korištenjem jednog od LLM-ova</vt:lpstr>
      <vt:lpstr>Istraživanje dostupnih LLM-ova za prevođenje</vt:lpstr>
      <vt:lpstr>Testiranje odabranih modela</vt:lpstr>
      <vt:lpstr>Izrada testne aplikacije</vt:lpstr>
      <vt:lpstr>Usporedba performansi na temelju proslijeđenog input-a na prevođenje</vt:lpstr>
      <vt:lpstr>Prevođenje na temelju input-a</vt:lpstr>
      <vt:lpstr>Prosljeđivanje konteksta modelu za prevođenje</vt:lpstr>
      <vt:lpstr>Primjeri prijevoda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Anastazija Širol</dc:creator>
  <cp:lastModifiedBy>Anastazija Širol</cp:lastModifiedBy>
  <cp:revision>5</cp:revision>
  <dcterms:created xsi:type="dcterms:W3CDTF">2025-02-19T11:33:06Z</dcterms:created>
  <dcterms:modified xsi:type="dcterms:W3CDTF">2025-02-19T14:52:17Z</dcterms:modified>
</cp:coreProperties>
</file>