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9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3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0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21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81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5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62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3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5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61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0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9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8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5441-307C-F20D-3DDB-26A8DC50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Istraživanje dostupnih LLM-ova za prevođenje i omogućavanje višejezičnosti unutar aplikacije korištenjem jednog od LLM-ova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368F-1059-3262-9AE7-AB873400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Anastazija </a:t>
            </a:r>
            <a:r>
              <a:rPr lang="hr-HR" dirty="0" err="1" smtClean="0"/>
              <a:t>Širol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3477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Uvod</a:t>
            </a:r>
            <a:endParaRPr lang="hr-HR" sz="36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Ključni koraci: istraživanje LLM-ova za prevođenje, testiranje odabranih LLM-ova, kreiranje testne aplikacije, implementacija odabranog LLM-a u aplikaciju te poboljšanje kvalitete i brzine prijevoda korištenjem različitih metoda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782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Istraživanje LLM-ova</a:t>
            </a:r>
            <a:endParaRPr lang="hr-HR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 smtClean="0"/>
              <a:t>Analiza karakteristika, prednosti i nedostataka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r-HR" dirty="0" smtClean="0"/>
              <a:t>Ključni kriteriji:</a:t>
            </a:r>
            <a:endParaRPr lang="hr-H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 smtClean="0"/>
              <a:t>Mogućnost lokalnog preuzimanja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400" dirty="0" smtClean="0"/>
              <a:t>Model namijenjen prevođenju</a:t>
            </a:r>
            <a:endParaRPr lang="hr-HR" sz="1400" dirty="0"/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 rotWithShape="1">
          <a:blip r:embed="rId2"/>
          <a:srcRect l="434" t="2775" r="383"/>
          <a:stretch/>
        </p:blipFill>
        <p:spPr>
          <a:xfrm>
            <a:off x="6522676" y="555037"/>
            <a:ext cx="5182049" cy="2013991"/>
          </a:xfrm>
          <a:prstGeom prst="rect">
            <a:avLst/>
          </a:prstGeom>
        </p:spPr>
      </p:pic>
      <p:pic>
        <p:nvPicPr>
          <p:cNvPr id="6" name="Slika 5"/>
          <p:cNvPicPr>
            <a:picLocks noChangeAspect="1"/>
          </p:cNvPicPr>
          <p:nvPr/>
        </p:nvPicPr>
        <p:blipFill rotWithShape="1">
          <a:blip r:embed="rId3"/>
          <a:srcRect l="729" r="743"/>
          <a:stretch/>
        </p:blipFill>
        <p:spPr>
          <a:xfrm>
            <a:off x="6522675" y="2529216"/>
            <a:ext cx="5182049" cy="2423783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77" y="4955178"/>
            <a:ext cx="5182049" cy="1500050"/>
          </a:xfrm>
          <a:prstGeom prst="rect">
            <a:avLst/>
          </a:prstGeom>
        </p:spPr>
      </p:pic>
      <p:sp>
        <p:nvSpPr>
          <p:cNvPr id="8" name="Elipsa 7"/>
          <p:cNvSpPr/>
          <p:nvPr/>
        </p:nvSpPr>
        <p:spPr>
          <a:xfrm>
            <a:off x="6395076" y="1512424"/>
            <a:ext cx="1027611" cy="8360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0733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CAB-4F5F-B75E-6DFA-15DF50A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Testiranje odabranih modela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A8A-8B86-5A78-D10D-1F4674E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google</a:t>
            </a:r>
            <a:r>
              <a:rPr lang="hr-HR" dirty="0"/>
              <a:t>/flan-t5-base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3854-4273-4902-7A94-DE8E5108C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Izuzetno loš prijevod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294D-2E43-1D13-B287-10207D97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/>
              <a:t>facebook</a:t>
            </a:r>
            <a:r>
              <a:rPr lang="hr-HR" dirty="0"/>
              <a:t>/m2m100_1.2B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F427-D886-2379-A666-28CC0A14E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Zadovoljavajući prijevod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178B1-14A2-2B6D-D6ED-4E8B143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76"/>
          <a:stretch/>
        </p:blipFill>
        <p:spPr>
          <a:xfrm>
            <a:off x="1484311" y="3992924"/>
            <a:ext cx="8657217" cy="79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A3604-8AB3-58B6-BF47-9D76844D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8" y="5120980"/>
            <a:ext cx="854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7919-F0D9-46A0-483F-2B20F4F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Razvoj </a:t>
            </a:r>
            <a:r>
              <a:rPr lang="hr-HR" sz="3600" dirty="0"/>
              <a:t>testne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A2B-C540-B35D-2E4E-5A937A0F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WPF aplikacija u .NET 4.8 </a:t>
            </a:r>
            <a:r>
              <a:rPr lang="hr-HR" dirty="0" err="1"/>
              <a:t>framework</a:t>
            </a:r>
            <a:r>
              <a:rPr lang="hr-HR" dirty="0"/>
              <a:t>-u</a:t>
            </a:r>
          </a:p>
          <a:p>
            <a:r>
              <a:rPr lang="hr-HR" dirty="0" smtClean="0"/>
              <a:t>Optimizacija prevođenja:</a:t>
            </a:r>
            <a:endParaRPr lang="hr-HR" dirty="0"/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r>
              <a:rPr lang="hr-HR" dirty="0" smtClean="0"/>
              <a:t>Početno rješenje: skripta pozivana za svaki </a:t>
            </a:r>
            <a:r>
              <a:rPr lang="hr-HR" dirty="0"/>
              <a:t>resurs </a:t>
            </a:r>
            <a:r>
              <a:rPr lang="hr-HR" dirty="0" smtClean="0"/>
              <a:t>posebno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 smtClean="0"/>
              <a:t>Izuzetno sporo (20 </a:t>
            </a:r>
            <a:r>
              <a:rPr lang="hr-HR" dirty="0" err="1" smtClean="0"/>
              <a:t>labela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20-30min</a:t>
            </a:r>
            <a:r>
              <a:rPr lang="hr-HR" dirty="0" smtClean="0"/>
              <a:t>)</a:t>
            </a:r>
            <a:endParaRPr lang="hr-HR" dirty="0"/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r-HR" dirty="0" smtClean="0"/>
              <a:t>Optimizirano rješenje: skripta pozivana nad putanjom do .</a:t>
            </a:r>
            <a:r>
              <a:rPr lang="hr-HR" dirty="0" err="1" smtClean="0"/>
              <a:t>resx</a:t>
            </a:r>
            <a:r>
              <a:rPr lang="hr-HR" dirty="0" smtClean="0"/>
              <a:t> file-a</a:t>
            </a:r>
          </a:p>
          <a:p>
            <a:pPr lvl="2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hr-HR" dirty="0" smtClean="0"/>
              <a:t>Ubrzani proces (20 </a:t>
            </a:r>
            <a:r>
              <a:rPr lang="hr-HR" dirty="0" err="1" smtClean="0"/>
              <a:t>labela</a:t>
            </a:r>
            <a:r>
              <a:rPr lang="hr-HR" dirty="0" smtClean="0"/>
              <a:t> </a:t>
            </a:r>
            <a:r>
              <a:rPr lang="hr-HR" dirty="0" smtClean="0">
                <a:sym typeface="Wingdings" panose="05000000000000000000" pitchFamily="2" charset="2"/>
              </a:rPr>
              <a:t> 2-3min</a:t>
            </a:r>
            <a:r>
              <a:rPr lang="hr-HR" dirty="0" smtClean="0"/>
              <a:t>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417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5F-A3AE-14B5-0814-A2C71A4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Poboljšanje kvalitete prijevoda</a:t>
            </a:r>
            <a:endParaRPr lang="hr-HR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392-4D17-6D6F-2723-A592FDED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833E-D32D-BA5A-C5A6-7754CA0B9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Brz i pretjerano doslovan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 smtClean="0">
                <a:sym typeface="Wingdings" panose="05000000000000000000" pitchFamily="2" charset="2"/>
              </a:rPr>
              <a:t>30min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FBE4-40FC-CD56-0D18-6AAE5FA6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5052-118E-8FC7-3FC2-488DD83D6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Spor i precizniji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</a:t>
            </a:r>
            <a:r>
              <a:rPr lang="hr-HR" dirty="0" smtClean="0">
                <a:sym typeface="Wingdings" panose="05000000000000000000" pitchFamily="2" charset="2"/>
              </a:rPr>
              <a:t>70min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1D0F8-FD93-550E-B120-053B9A4C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4381672"/>
            <a:ext cx="7297739" cy="1249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92F74-511F-F6AC-8838-9687BB68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8" y="4381672"/>
            <a:ext cx="4410075" cy="20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Usporedba prijevoda ovisno o kontekstu</a:t>
            </a:r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249092"/>
              </p:ext>
            </p:extLst>
          </p:nvPr>
        </p:nvGraphicFramePr>
        <p:xfrm>
          <a:off x="1756880" y="1973174"/>
          <a:ext cx="9473574" cy="443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7858">
                  <a:extLst>
                    <a:ext uri="{9D8B030D-6E8A-4147-A177-3AD203B41FA5}">
                      <a16:colId xmlns:a16="http://schemas.microsoft.com/office/drawing/2014/main" val="3790854253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991707349"/>
                    </a:ext>
                  </a:extLst>
                </a:gridCol>
                <a:gridCol w="3157858">
                  <a:extLst>
                    <a:ext uri="{9D8B030D-6E8A-4147-A177-3AD203B41FA5}">
                      <a16:colId xmlns:a16="http://schemas.microsoft.com/office/drawing/2014/main" val="2084735231"/>
                    </a:ext>
                  </a:extLst>
                </a:gridCol>
              </a:tblGrid>
              <a:tr h="649706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ORIGINALNI</a:t>
                      </a:r>
                      <a:r>
                        <a:rPr lang="hr-HR" baseline="0" dirty="0" smtClean="0"/>
                        <a:t> TEKST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PREVEDENI TEKST BEZ KONTEKSTA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PREVEDENI TEKST S KONTEKSTOM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9135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Slanje dokumenata na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Sending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documents</a:t>
                      </a:r>
                      <a:r>
                        <a:rPr lang="hr-HR" dirty="0" smtClean="0"/>
                        <a:t> to </a:t>
                      </a:r>
                      <a:r>
                        <a:rPr lang="hr-HR" dirty="0" err="1" smtClean="0"/>
                        <a:t>Czechs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err="1" smtClean="0"/>
                        <a:t>Sending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documents</a:t>
                      </a:r>
                      <a:r>
                        <a:rPr lang="hr-HR" dirty="0" smtClean="0"/>
                        <a:t> to CEZIH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6375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Broj</a:t>
                      </a:r>
                      <a:r>
                        <a:rPr lang="hr-HR" baseline="0" dirty="0" smtClean="0"/>
                        <a:t> uputnica: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Number</a:t>
                      </a:r>
                      <a:r>
                        <a:rPr lang="hr-HR" dirty="0" smtClean="0"/>
                        <a:t> of </a:t>
                      </a:r>
                      <a:r>
                        <a:rPr lang="hr-HR" dirty="0" err="1" smtClean="0"/>
                        <a:t>Instructions</a:t>
                      </a:r>
                      <a:r>
                        <a:rPr lang="hr-HR" dirty="0" smtClean="0"/>
                        <a:t>: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In the context of hospital care and medical examination: Number of referrals: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406393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Tlak</a:t>
                      </a:r>
                      <a:r>
                        <a:rPr lang="hr-HR" baseline="0" dirty="0" smtClean="0"/>
                        <a:t>-D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Pressure</a:t>
                      </a:r>
                      <a:r>
                        <a:rPr lang="hr-HR" dirty="0" smtClean="0"/>
                        <a:t>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Tlak-D</a:t>
                      </a:r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498194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Odaberi radilište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Choose</a:t>
                      </a:r>
                      <a:r>
                        <a:rPr lang="hr-HR" dirty="0" smtClean="0"/>
                        <a:t> a workshop</a:t>
                      </a:r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Select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the</a:t>
                      </a:r>
                      <a:r>
                        <a:rPr lang="hr-HR" dirty="0" smtClean="0"/>
                        <a:t> </a:t>
                      </a:r>
                      <a:r>
                        <a:rPr lang="hr-HR" dirty="0" err="1" smtClean="0"/>
                        <a:t>workplace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384498"/>
                  </a:ext>
                </a:extLst>
              </a:tr>
              <a:tr h="649706">
                <a:tc>
                  <a:txBody>
                    <a:bodyPr/>
                    <a:lstStyle/>
                    <a:p>
                      <a:r>
                        <a:rPr lang="hr-HR" dirty="0" smtClean="0"/>
                        <a:t>Izdano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betrayed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err="1" smtClean="0"/>
                        <a:t>Published</a:t>
                      </a:r>
                      <a:endParaRPr lang="hr-HR" dirty="0" smtClean="0"/>
                    </a:p>
                    <a:p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441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8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Usporedba prijevoda s GPT-4</a:t>
            </a:r>
            <a:endParaRPr lang="hr-HR" sz="3600" dirty="0"/>
          </a:p>
        </p:txBody>
      </p:sp>
    </p:spTree>
    <p:extLst>
      <p:ext uri="{BB962C8B-B14F-4D97-AF65-F5344CB8AC3E}">
        <p14:creationId xmlns:p14="http://schemas.microsoft.com/office/powerpoint/2010/main" val="6311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 smtClean="0"/>
              <a:t>Zaključak</a:t>
            </a:r>
            <a:endParaRPr lang="hr-HR" sz="36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Za ubrzanje procesa prevođenja može se koristiti manja verzija modela</a:t>
            </a:r>
          </a:p>
          <a:p>
            <a:r>
              <a:rPr lang="hr-HR" dirty="0" smtClean="0"/>
              <a:t>Za povećanje kvalitete prijevoda može se fine-</a:t>
            </a:r>
            <a:r>
              <a:rPr lang="hr-HR" dirty="0" err="1" smtClean="0"/>
              <a:t>tunirati</a:t>
            </a:r>
            <a:r>
              <a:rPr lang="hr-HR" dirty="0" smtClean="0"/>
              <a:t> model u medicinskom kontekstu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407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266</TotalTime>
  <Words>233</Words>
  <Application>Microsoft Office PowerPoint</Application>
  <PresentationFormat>Široki zaslon</PresentationFormat>
  <Paragraphs>51</Paragraphs>
  <Slides>9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9</vt:i4>
      </vt:variant>
    </vt:vector>
  </HeadingPairs>
  <TitlesOfParts>
    <vt:vector size="13" baseType="lpstr">
      <vt:lpstr>Arial</vt:lpstr>
      <vt:lpstr>Corbel</vt:lpstr>
      <vt:lpstr>Wingdings</vt:lpstr>
      <vt:lpstr>Parallax</vt:lpstr>
      <vt:lpstr>Istraživanje dostupnih LLM-ova za prevođenje i omogućavanje višejezičnosti unutar aplikacije korištenjem jednog od LLM-ova</vt:lpstr>
      <vt:lpstr>Uvod</vt:lpstr>
      <vt:lpstr>Istraživanje LLM-ova</vt:lpstr>
      <vt:lpstr>Testiranje odabranih modela</vt:lpstr>
      <vt:lpstr>Razvoj testne aplikacije</vt:lpstr>
      <vt:lpstr>Poboljšanje kvalitete prijevoda</vt:lpstr>
      <vt:lpstr>Usporedba prijevoda ovisno o kontekstu</vt:lpstr>
      <vt:lpstr>Usporedba prijevoda s GPT-4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Istraživanje dostupnih LLM-ova za prevođenje i omogućavanje višejezičnosti unutar aplikacije korištenjem jednog od LLM-ova</dc:title>
  <dc:creator>Anastazija Širol</dc:creator>
  <cp:lastModifiedBy>pc</cp:lastModifiedBy>
  <cp:revision>13</cp:revision>
  <dcterms:created xsi:type="dcterms:W3CDTF">2025-02-19T11:33:06Z</dcterms:created>
  <dcterms:modified xsi:type="dcterms:W3CDTF">2025-02-19T17:49:28Z</dcterms:modified>
</cp:coreProperties>
</file>